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1" r:id="rId1"/>
    <p:sldMasterId id="2147484510" r:id="rId2"/>
  </p:sldMasterIdLst>
  <p:notesMasterIdLst>
    <p:notesMasterId r:id="rId29"/>
  </p:notesMasterIdLst>
  <p:handoutMasterIdLst>
    <p:handoutMasterId r:id="rId30"/>
  </p:handoutMasterIdLst>
  <p:sldIdLst>
    <p:sldId id="349" r:id="rId3"/>
    <p:sldId id="429" r:id="rId4"/>
    <p:sldId id="560" r:id="rId5"/>
    <p:sldId id="478" r:id="rId6"/>
    <p:sldId id="357" r:id="rId7"/>
    <p:sldId id="575" r:id="rId8"/>
    <p:sldId id="525" r:id="rId9"/>
    <p:sldId id="457" r:id="rId10"/>
    <p:sldId id="459" r:id="rId11"/>
    <p:sldId id="507" r:id="rId12"/>
    <p:sldId id="574" r:id="rId13"/>
    <p:sldId id="489" r:id="rId14"/>
    <p:sldId id="542" r:id="rId15"/>
    <p:sldId id="534" r:id="rId16"/>
    <p:sldId id="508" r:id="rId17"/>
    <p:sldId id="543" r:id="rId18"/>
    <p:sldId id="544" r:id="rId19"/>
    <p:sldId id="547" r:id="rId20"/>
    <p:sldId id="563" r:id="rId21"/>
    <p:sldId id="564" r:id="rId22"/>
    <p:sldId id="565" r:id="rId23"/>
    <p:sldId id="566" r:id="rId24"/>
    <p:sldId id="567" r:id="rId25"/>
    <p:sldId id="568" r:id="rId26"/>
    <p:sldId id="569" r:id="rId27"/>
    <p:sldId id="553" r:id="rId2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521415D9-36F7-43E2-AB2F-B90AF26B5E84}">
      <p14:sectionLst xmlns:p14="http://schemas.microsoft.com/office/powerpoint/2010/main">
        <p14:section name="Default Section" id="{9F58ECB3-BD28-4725-85B9-2D7CDE8BD994}">
          <p14:sldIdLst>
            <p14:sldId id="349"/>
            <p14:sldId id="429"/>
            <p14:sldId id="560"/>
            <p14:sldId id="478"/>
            <p14:sldId id="357"/>
            <p14:sldId id="575"/>
            <p14:sldId id="525"/>
            <p14:sldId id="457"/>
            <p14:sldId id="459"/>
            <p14:sldId id="507"/>
            <p14:sldId id="574"/>
            <p14:sldId id="489"/>
            <p14:sldId id="542"/>
            <p14:sldId id="534"/>
            <p14:sldId id="508"/>
            <p14:sldId id="543"/>
            <p14:sldId id="544"/>
            <p14:sldId id="547"/>
            <p14:sldId id="563"/>
            <p14:sldId id="564"/>
            <p14:sldId id="565"/>
            <p14:sldId id="566"/>
            <p14:sldId id="567"/>
            <p14:sldId id="568"/>
            <p14:sldId id="569"/>
            <p14:sldId id="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17B"/>
    <a:srgbClr val="FF0000"/>
    <a:srgbClr val="E3DBD3"/>
    <a:srgbClr val="E6E3D0"/>
    <a:srgbClr val="E1DEC5"/>
    <a:srgbClr val="8F6D58"/>
    <a:srgbClr val="906D58"/>
    <a:srgbClr val="EDE7E3"/>
    <a:srgbClr val="EAE3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73379" autoAdjust="0"/>
  </p:normalViewPr>
  <p:slideViewPr>
    <p:cSldViewPr>
      <p:cViewPr varScale="1">
        <p:scale>
          <a:sx n="85" d="100"/>
          <a:sy n="85" d="100"/>
        </p:scale>
        <p:origin x="2394" y="84"/>
      </p:cViewPr>
      <p:guideLst>
        <p:guide orient="horz" pos="2160"/>
        <p:guide pos="2880"/>
      </p:guideLst>
    </p:cSldViewPr>
  </p:slideViewPr>
  <p:outlineViewPr>
    <p:cViewPr>
      <p:scale>
        <a:sx n="33" d="100"/>
        <a:sy n="33" d="100"/>
      </p:scale>
      <p:origin x="0" y="-522"/>
    </p:cViewPr>
  </p:outlineViewPr>
  <p:notesTextViewPr>
    <p:cViewPr>
      <p:scale>
        <a:sx n="3" d="2"/>
        <a:sy n="3" d="2"/>
      </p:scale>
      <p:origin x="0" y="0"/>
    </p:cViewPr>
  </p:notesTextViewPr>
  <p:sorterViewPr>
    <p:cViewPr>
      <p:scale>
        <a:sx n="80" d="100"/>
        <a:sy n="80" d="100"/>
      </p:scale>
      <p:origin x="0" y="0"/>
    </p:cViewPr>
  </p:sorterViewPr>
  <p:notesViewPr>
    <p:cSldViewPr>
      <p:cViewPr>
        <p:scale>
          <a:sx n="66" d="100"/>
          <a:sy n="66" d="100"/>
        </p:scale>
        <p:origin x="4266" y="73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49D673-8E5C-4AA6-B9A8-F4240938A014}"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321C98BB-ED5C-4F4B-BB26-920FC52C1C98}">
      <dgm:prSet phldrT="[Text]"/>
      <dgm:spPr>
        <a:solidFill>
          <a:schemeClr val="accent1"/>
        </a:solidFill>
      </dgm:spPr>
      <dgm:t>
        <a:bodyPr/>
        <a:lstStyle/>
        <a:p>
          <a:r>
            <a:rPr lang="en-US" dirty="0"/>
            <a:t>Construction Cost Estimate</a:t>
          </a:r>
        </a:p>
        <a:p>
          <a:r>
            <a:rPr lang="en-US" dirty="0"/>
            <a:t>(CON only)</a:t>
          </a:r>
        </a:p>
      </dgm:t>
    </dgm:pt>
    <dgm:pt modelId="{6467AF1F-9740-4E0E-90B8-FFA593DA4FE8}" type="parTrans" cxnId="{33F6C2C7-C3D8-43DB-B509-E8820C285B5A}">
      <dgm:prSet/>
      <dgm:spPr/>
      <dgm:t>
        <a:bodyPr/>
        <a:lstStyle/>
        <a:p>
          <a:endParaRPr lang="en-US"/>
        </a:p>
      </dgm:t>
    </dgm:pt>
    <dgm:pt modelId="{394D4DE2-8501-4A49-9658-9A99E77D4937}" type="sibTrans" cxnId="{33F6C2C7-C3D8-43DB-B509-E8820C285B5A}">
      <dgm:prSet/>
      <dgm:spPr/>
      <dgm:t>
        <a:bodyPr/>
        <a:lstStyle/>
        <a:p>
          <a:endParaRPr lang="en-US"/>
        </a:p>
      </dgm:t>
    </dgm:pt>
    <dgm:pt modelId="{9AC5CA7F-2D9A-4AE6-AFDE-E6FD5EB45DE7}">
      <dgm:prSet phldrT="[Text]"/>
      <dgm:spPr>
        <a:solidFill>
          <a:schemeClr val="accent1">
            <a:alpha val="90000"/>
          </a:schemeClr>
        </a:solidFill>
      </dgm:spPr>
      <dgm:t>
        <a:bodyPr/>
        <a:lstStyle/>
        <a:p>
          <a:r>
            <a:rPr lang="en-US" dirty="0"/>
            <a:t>Project Cost Estimate</a:t>
          </a:r>
        </a:p>
        <a:p>
          <a:r>
            <a:rPr lang="en-US" dirty="0"/>
            <a:t>(PE+ROW+CON+CE)</a:t>
          </a:r>
        </a:p>
      </dgm:t>
    </dgm:pt>
    <dgm:pt modelId="{43EC8C61-2C2D-4267-95E4-6FDBA14521BB}" type="parTrans" cxnId="{9162D75A-576B-47FA-BCC6-FF61EDE0050D}">
      <dgm:prSet/>
      <dgm:spPr/>
      <dgm:t>
        <a:bodyPr/>
        <a:lstStyle/>
        <a:p>
          <a:endParaRPr lang="en-US"/>
        </a:p>
      </dgm:t>
    </dgm:pt>
    <dgm:pt modelId="{ED8D005D-BC43-423F-A994-7A489E14A4DA}" type="sibTrans" cxnId="{9162D75A-576B-47FA-BCC6-FF61EDE0050D}">
      <dgm:prSet/>
      <dgm:spPr/>
      <dgm:t>
        <a:bodyPr/>
        <a:lstStyle/>
        <a:p>
          <a:endParaRPr lang="en-US"/>
        </a:p>
      </dgm:t>
    </dgm:pt>
    <dgm:pt modelId="{2977E3EE-AB88-4CDA-93CE-8ABFC2267E44}">
      <dgm:prSet phldrT="[Text]"/>
      <dgm:spPr>
        <a:solidFill>
          <a:schemeClr val="accent1">
            <a:alpha val="90000"/>
          </a:schemeClr>
        </a:solidFill>
      </dgm:spPr>
      <dgm:t>
        <a:bodyPr/>
        <a:lstStyle/>
        <a:p>
          <a:r>
            <a:rPr lang="en-US" dirty="0"/>
            <a:t>Project Cost ($)</a:t>
          </a:r>
        </a:p>
      </dgm:t>
    </dgm:pt>
    <dgm:pt modelId="{B0C73C09-F0B8-47A9-9EB1-7B97761871CA}" type="parTrans" cxnId="{E962E650-D17E-41B8-80C2-B422DF27D9FB}">
      <dgm:prSet/>
      <dgm:spPr/>
      <dgm:t>
        <a:bodyPr/>
        <a:lstStyle/>
        <a:p>
          <a:endParaRPr lang="en-US"/>
        </a:p>
      </dgm:t>
    </dgm:pt>
    <dgm:pt modelId="{87273671-EA06-4536-A467-6126F7948DEF}" type="sibTrans" cxnId="{E962E650-D17E-41B8-80C2-B422DF27D9FB}">
      <dgm:prSet/>
      <dgm:spPr/>
      <dgm:t>
        <a:bodyPr/>
        <a:lstStyle/>
        <a:p>
          <a:endParaRPr lang="en-US"/>
        </a:p>
      </dgm:t>
    </dgm:pt>
    <dgm:pt modelId="{DBB144A8-C43E-4D5C-B848-3DD0EA85D46F}">
      <dgm:prSet phldrT="[Text]"/>
      <dgm:spPr>
        <a:solidFill>
          <a:schemeClr val="tx2"/>
        </a:solidFill>
      </dgm:spPr>
      <dgm:t>
        <a:bodyPr/>
        <a:lstStyle/>
        <a:p>
          <a:r>
            <a:rPr lang="en-US" dirty="0"/>
            <a:t>Safety Countermeasures</a:t>
          </a:r>
        </a:p>
        <a:p>
          <a:r>
            <a:rPr lang="en-US" dirty="0"/>
            <a:t>(CRF and Life)</a:t>
          </a:r>
        </a:p>
      </dgm:t>
    </dgm:pt>
    <dgm:pt modelId="{41BB598F-709A-409B-A2AA-FDE0359438F5}" type="parTrans" cxnId="{A2455CAD-85C4-4F4F-9326-BADC11FAB50F}">
      <dgm:prSet/>
      <dgm:spPr/>
      <dgm:t>
        <a:bodyPr/>
        <a:lstStyle/>
        <a:p>
          <a:endParaRPr lang="en-US"/>
        </a:p>
      </dgm:t>
    </dgm:pt>
    <dgm:pt modelId="{077ADB86-CA49-4F5B-9E8B-9D4E1C454991}" type="sibTrans" cxnId="{A2455CAD-85C4-4F4F-9326-BADC11FAB50F}">
      <dgm:prSet/>
      <dgm:spPr/>
      <dgm:t>
        <a:bodyPr/>
        <a:lstStyle/>
        <a:p>
          <a:endParaRPr lang="en-US"/>
        </a:p>
      </dgm:t>
    </dgm:pt>
    <dgm:pt modelId="{3C5FB5E6-98A0-4DC8-84E0-C12A2CE9E9E0}">
      <dgm:prSet phldrT="[Text]"/>
      <dgm:spPr>
        <a:solidFill>
          <a:schemeClr val="tx2">
            <a:alpha val="90000"/>
          </a:schemeClr>
        </a:solidFill>
      </dgm:spPr>
      <dgm:t>
        <a:bodyPr/>
        <a:lstStyle/>
        <a:p>
          <a:r>
            <a:rPr lang="en-US" dirty="0"/>
            <a:t>Crash Data</a:t>
          </a:r>
        </a:p>
        <a:p>
          <a:r>
            <a:rPr lang="en-US" dirty="0"/>
            <a:t>(most recent 3-5 years)</a:t>
          </a:r>
        </a:p>
      </dgm:t>
    </dgm:pt>
    <dgm:pt modelId="{B14D5692-E6EE-4DD1-826F-DED2D36F25B1}" type="parTrans" cxnId="{2040BB86-7104-491B-A181-61C07880B943}">
      <dgm:prSet/>
      <dgm:spPr/>
      <dgm:t>
        <a:bodyPr/>
        <a:lstStyle/>
        <a:p>
          <a:endParaRPr lang="en-US"/>
        </a:p>
      </dgm:t>
    </dgm:pt>
    <dgm:pt modelId="{2496091D-B62F-4397-B811-3A8850F870AC}" type="sibTrans" cxnId="{2040BB86-7104-491B-A181-61C07880B943}">
      <dgm:prSet/>
      <dgm:spPr/>
      <dgm:t>
        <a:bodyPr/>
        <a:lstStyle/>
        <a:p>
          <a:endParaRPr lang="en-US"/>
        </a:p>
      </dgm:t>
    </dgm:pt>
    <dgm:pt modelId="{160D4322-D30F-41BE-8ADF-568A3B1C468F}">
      <dgm:prSet phldrT="[Text]"/>
      <dgm:spPr>
        <a:solidFill>
          <a:schemeClr val="tx2">
            <a:alpha val="90000"/>
          </a:schemeClr>
        </a:solidFill>
      </dgm:spPr>
      <dgm:t>
        <a:bodyPr/>
        <a:lstStyle/>
        <a:p>
          <a:r>
            <a:rPr lang="en-US" dirty="0"/>
            <a:t>Project Benefit ($)</a:t>
          </a:r>
        </a:p>
      </dgm:t>
    </dgm:pt>
    <dgm:pt modelId="{296FF8A0-B9BB-4B6A-A9E6-164FB06DA5CB}" type="parTrans" cxnId="{30775265-248E-43B3-8FF2-B4F6947D662C}">
      <dgm:prSet/>
      <dgm:spPr/>
      <dgm:t>
        <a:bodyPr/>
        <a:lstStyle/>
        <a:p>
          <a:endParaRPr lang="en-US"/>
        </a:p>
      </dgm:t>
    </dgm:pt>
    <dgm:pt modelId="{4C276042-9AD8-4345-B7F1-FA1A7D38E6F6}" type="sibTrans" cxnId="{30775265-248E-43B3-8FF2-B4F6947D662C}">
      <dgm:prSet/>
      <dgm:spPr/>
      <dgm:t>
        <a:bodyPr/>
        <a:lstStyle/>
        <a:p>
          <a:endParaRPr lang="en-US"/>
        </a:p>
      </dgm:t>
    </dgm:pt>
    <dgm:pt modelId="{EACAF3DA-A799-4B2D-B6DE-A38CCE177291}" type="pres">
      <dgm:prSet presAssocID="{9449D673-8E5C-4AA6-B9A8-F4240938A014}" presName="Name0" presStyleCnt="0">
        <dgm:presLayoutVars>
          <dgm:dir/>
          <dgm:animLvl val="lvl"/>
          <dgm:resizeHandles val="exact"/>
        </dgm:presLayoutVars>
      </dgm:prSet>
      <dgm:spPr/>
    </dgm:pt>
    <dgm:pt modelId="{CD0CCC97-196B-454B-8310-FD5ADC4ABDD6}" type="pres">
      <dgm:prSet presAssocID="{321C98BB-ED5C-4F4B-BB26-920FC52C1C98}" presName="vertFlow" presStyleCnt="0"/>
      <dgm:spPr/>
    </dgm:pt>
    <dgm:pt modelId="{91382CE0-6B9D-4DBE-9FC5-EF2344B74124}" type="pres">
      <dgm:prSet presAssocID="{321C98BB-ED5C-4F4B-BB26-920FC52C1C98}" presName="header" presStyleLbl="node1" presStyleIdx="0" presStyleCnt="2"/>
      <dgm:spPr/>
    </dgm:pt>
    <dgm:pt modelId="{DFCC53FC-1AD3-4617-B857-2A4D0736E997}" type="pres">
      <dgm:prSet presAssocID="{43EC8C61-2C2D-4267-95E4-6FDBA14521BB}" presName="parTrans" presStyleLbl="sibTrans2D1" presStyleIdx="0" presStyleCnt="4"/>
      <dgm:spPr/>
    </dgm:pt>
    <dgm:pt modelId="{A40F8C8D-6A95-48AD-92DC-EED9C1F67B38}" type="pres">
      <dgm:prSet presAssocID="{9AC5CA7F-2D9A-4AE6-AFDE-E6FD5EB45DE7}" presName="child" presStyleLbl="alignAccFollowNode1" presStyleIdx="0" presStyleCnt="4">
        <dgm:presLayoutVars>
          <dgm:chMax val="0"/>
          <dgm:bulletEnabled val="1"/>
        </dgm:presLayoutVars>
      </dgm:prSet>
      <dgm:spPr/>
    </dgm:pt>
    <dgm:pt modelId="{F78A9B2A-F9A8-4008-B72D-53B2B6E519B4}" type="pres">
      <dgm:prSet presAssocID="{ED8D005D-BC43-423F-A994-7A489E14A4DA}" presName="sibTrans" presStyleLbl="sibTrans2D1" presStyleIdx="1" presStyleCnt="4"/>
      <dgm:spPr/>
    </dgm:pt>
    <dgm:pt modelId="{B22EAB90-BE6E-4A98-B859-59846908A3CF}" type="pres">
      <dgm:prSet presAssocID="{2977E3EE-AB88-4CDA-93CE-8ABFC2267E44}" presName="child" presStyleLbl="alignAccFollowNode1" presStyleIdx="1" presStyleCnt="4">
        <dgm:presLayoutVars>
          <dgm:chMax val="0"/>
          <dgm:bulletEnabled val="1"/>
        </dgm:presLayoutVars>
      </dgm:prSet>
      <dgm:spPr/>
    </dgm:pt>
    <dgm:pt modelId="{93D85DE7-31E3-49C3-9D4A-1302119AE4C1}" type="pres">
      <dgm:prSet presAssocID="{321C98BB-ED5C-4F4B-BB26-920FC52C1C98}" presName="hSp" presStyleCnt="0"/>
      <dgm:spPr/>
    </dgm:pt>
    <dgm:pt modelId="{6792D8A7-7AB3-4AEE-81A9-6DF7271F3CC0}" type="pres">
      <dgm:prSet presAssocID="{DBB144A8-C43E-4D5C-B848-3DD0EA85D46F}" presName="vertFlow" presStyleCnt="0"/>
      <dgm:spPr/>
    </dgm:pt>
    <dgm:pt modelId="{9CC08E42-892C-4E26-941E-22632F37EF28}" type="pres">
      <dgm:prSet presAssocID="{DBB144A8-C43E-4D5C-B848-3DD0EA85D46F}" presName="header" presStyleLbl="node1" presStyleIdx="1" presStyleCnt="2"/>
      <dgm:spPr/>
    </dgm:pt>
    <dgm:pt modelId="{3A6246F4-F80E-4158-97AD-C6D74C410FC1}" type="pres">
      <dgm:prSet presAssocID="{B14D5692-E6EE-4DD1-826F-DED2D36F25B1}" presName="parTrans" presStyleLbl="sibTrans2D1" presStyleIdx="2" presStyleCnt="4"/>
      <dgm:spPr/>
    </dgm:pt>
    <dgm:pt modelId="{5726E5F1-EA60-4832-A304-0E554E130AF4}" type="pres">
      <dgm:prSet presAssocID="{3C5FB5E6-98A0-4DC8-84E0-C12A2CE9E9E0}" presName="child" presStyleLbl="alignAccFollowNode1" presStyleIdx="2" presStyleCnt="4">
        <dgm:presLayoutVars>
          <dgm:chMax val="0"/>
          <dgm:bulletEnabled val="1"/>
        </dgm:presLayoutVars>
      </dgm:prSet>
      <dgm:spPr/>
    </dgm:pt>
    <dgm:pt modelId="{D07C69E3-3FB7-4BBC-A366-44E31FC74FBA}" type="pres">
      <dgm:prSet presAssocID="{2496091D-B62F-4397-B811-3A8850F870AC}" presName="sibTrans" presStyleLbl="sibTrans2D1" presStyleIdx="3" presStyleCnt="4"/>
      <dgm:spPr/>
    </dgm:pt>
    <dgm:pt modelId="{744465CF-9BC0-4218-9DAC-288A207F6ECE}" type="pres">
      <dgm:prSet presAssocID="{160D4322-D30F-41BE-8ADF-568A3B1C468F}" presName="child" presStyleLbl="alignAccFollowNode1" presStyleIdx="3" presStyleCnt="4">
        <dgm:presLayoutVars>
          <dgm:chMax val="0"/>
          <dgm:bulletEnabled val="1"/>
        </dgm:presLayoutVars>
      </dgm:prSet>
      <dgm:spPr/>
    </dgm:pt>
  </dgm:ptLst>
  <dgm:cxnLst>
    <dgm:cxn modelId="{C68BE611-13E7-4822-8691-28640996FF90}" type="presOf" srcId="{DBB144A8-C43E-4D5C-B848-3DD0EA85D46F}" destId="{9CC08E42-892C-4E26-941E-22632F37EF28}" srcOrd="0" destOrd="0" presId="urn:microsoft.com/office/officeart/2005/8/layout/lProcess1"/>
    <dgm:cxn modelId="{14CDFD1C-FD70-4952-AEE1-52883AAFAD2E}" type="presOf" srcId="{2496091D-B62F-4397-B811-3A8850F870AC}" destId="{D07C69E3-3FB7-4BBC-A366-44E31FC74FBA}" srcOrd="0" destOrd="0" presId="urn:microsoft.com/office/officeart/2005/8/layout/lProcess1"/>
    <dgm:cxn modelId="{429EE128-A7CC-4E2F-9B48-1616388D6743}" type="presOf" srcId="{ED8D005D-BC43-423F-A994-7A489E14A4DA}" destId="{F78A9B2A-F9A8-4008-B72D-53B2B6E519B4}" srcOrd="0" destOrd="0" presId="urn:microsoft.com/office/officeart/2005/8/layout/lProcess1"/>
    <dgm:cxn modelId="{30775265-248E-43B3-8FF2-B4F6947D662C}" srcId="{DBB144A8-C43E-4D5C-B848-3DD0EA85D46F}" destId="{160D4322-D30F-41BE-8ADF-568A3B1C468F}" srcOrd="1" destOrd="0" parTransId="{296FF8A0-B9BB-4B6A-A9E6-164FB06DA5CB}" sibTransId="{4C276042-9AD8-4345-B7F1-FA1A7D38E6F6}"/>
    <dgm:cxn modelId="{26715469-46B8-48B5-8DB8-88D2683A2732}" type="presOf" srcId="{9449D673-8E5C-4AA6-B9A8-F4240938A014}" destId="{EACAF3DA-A799-4B2D-B6DE-A38CCE177291}" srcOrd="0" destOrd="0" presId="urn:microsoft.com/office/officeart/2005/8/layout/lProcess1"/>
    <dgm:cxn modelId="{E962E650-D17E-41B8-80C2-B422DF27D9FB}" srcId="{321C98BB-ED5C-4F4B-BB26-920FC52C1C98}" destId="{2977E3EE-AB88-4CDA-93CE-8ABFC2267E44}" srcOrd="1" destOrd="0" parTransId="{B0C73C09-F0B8-47A9-9EB1-7B97761871CA}" sibTransId="{87273671-EA06-4536-A467-6126F7948DEF}"/>
    <dgm:cxn modelId="{9162D75A-576B-47FA-BCC6-FF61EDE0050D}" srcId="{321C98BB-ED5C-4F4B-BB26-920FC52C1C98}" destId="{9AC5CA7F-2D9A-4AE6-AFDE-E6FD5EB45DE7}" srcOrd="0" destOrd="0" parTransId="{43EC8C61-2C2D-4267-95E4-6FDBA14521BB}" sibTransId="{ED8D005D-BC43-423F-A994-7A489E14A4DA}"/>
    <dgm:cxn modelId="{5BB5927B-E47D-44B7-92F6-7CB801219D78}" type="presOf" srcId="{43EC8C61-2C2D-4267-95E4-6FDBA14521BB}" destId="{DFCC53FC-1AD3-4617-B857-2A4D0736E997}" srcOrd="0" destOrd="0" presId="urn:microsoft.com/office/officeart/2005/8/layout/lProcess1"/>
    <dgm:cxn modelId="{C302BE81-15C8-42B9-9567-827D75CD1E8D}" type="presOf" srcId="{B14D5692-E6EE-4DD1-826F-DED2D36F25B1}" destId="{3A6246F4-F80E-4158-97AD-C6D74C410FC1}" srcOrd="0" destOrd="0" presId="urn:microsoft.com/office/officeart/2005/8/layout/lProcess1"/>
    <dgm:cxn modelId="{2040BB86-7104-491B-A181-61C07880B943}" srcId="{DBB144A8-C43E-4D5C-B848-3DD0EA85D46F}" destId="{3C5FB5E6-98A0-4DC8-84E0-C12A2CE9E9E0}" srcOrd="0" destOrd="0" parTransId="{B14D5692-E6EE-4DD1-826F-DED2D36F25B1}" sibTransId="{2496091D-B62F-4397-B811-3A8850F870AC}"/>
    <dgm:cxn modelId="{AA7A4F87-CA8D-4895-A078-5C85E9667F04}" type="presOf" srcId="{3C5FB5E6-98A0-4DC8-84E0-C12A2CE9E9E0}" destId="{5726E5F1-EA60-4832-A304-0E554E130AF4}" srcOrd="0" destOrd="0" presId="urn:microsoft.com/office/officeart/2005/8/layout/lProcess1"/>
    <dgm:cxn modelId="{49E42294-A844-4FD7-9FC7-BCE7DFD3FCC4}" type="presOf" srcId="{2977E3EE-AB88-4CDA-93CE-8ABFC2267E44}" destId="{B22EAB90-BE6E-4A98-B859-59846908A3CF}" srcOrd="0" destOrd="0" presId="urn:microsoft.com/office/officeart/2005/8/layout/lProcess1"/>
    <dgm:cxn modelId="{A2455CAD-85C4-4F4F-9326-BADC11FAB50F}" srcId="{9449D673-8E5C-4AA6-B9A8-F4240938A014}" destId="{DBB144A8-C43E-4D5C-B848-3DD0EA85D46F}" srcOrd="1" destOrd="0" parTransId="{41BB598F-709A-409B-A2AA-FDE0359438F5}" sibTransId="{077ADB86-CA49-4F5B-9E8B-9D4E1C454991}"/>
    <dgm:cxn modelId="{A990FDC2-036F-4435-933C-80D4E5C291A3}" type="presOf" srcId="{321C98BB-ED5C-4F4B-BB26-920FC52C1C98}" destId="{91382CE0-6B9D-4DBE-9FC5-EF2344B74124}" srcOrd="0" destOrd="0" presId="urn:microsoft.com/office/officeart/2005/8/layout/lProcess1"/>
    <dgm:cxn modelId="{FC8BC6C3-2DAA-4092-B25E-5C0A8861FC1E}" type="presOf" srcId="{160D4322-D30F-41BE-8ADF-568A3B1C468F}" destId="{744465CF-9BC0-4218-9DAC-288A207F6ECE}" srcOrd="0" destOrd="0" presId="urn:microsoft.com/office/officeart/2005/8/layout/lProcess1"/>
    <dgm:cxn modelId="{33F6C2C7-C3D8-43DB-B509-E8820C285B5A}" srcId="{9449D673-8E5C-4AA6-B9A8-F4240938A014}" destId="{321C98BB-ED5C-4F4B-BB26-920FC52C1C98}" srcOrd="0" destOrd="0" parTransId="{6467AF1F-9740-4E0E-90B8-FFA593DA4FE8}" sibTransId="{394D4DE2-8501-4A49-9658-9A99E77D4937}"/>
    <dgm:cxn modelId="{9790ABD8-9FC4-44BB-9269-F17C7CBFE8A0}" type="presOf" srcId="{9AC5CA7F-2D9A-4AE6-AFDE-E6FD5EB45DE7}" destId="{A40F8C8D-6A95-48AD-92DC-EED9C1F67B38}" srcOrd="0" destOrd="0" presId="urn:microsoft.com/office/officeart/2005/8/layout/lProcess1"/>
    <dgm:cxn modelId="{088E8BD3-7323-48E1-ADF1-CD69CBFC9EF6}" type="presParOf" srcId="{EACAF3DA-A799-4B2D-B6DE-A38CCE177291}" destId="{CD0CCC97-196B-454B-8310-FD5ADC4ABDD6}" srcOrd="0" destOrd="0" presId="urn:microsoft.com/office/officeart/2005/8/layout/lProcess1"/>
    <dgm:cxn modelId="{EA1B0D5B-DC1B-4986-82B4-7014FA7B728E}" type="presParOf" srcId="{CD0CCC97-196B-454B-8310-FD5ADC4ABDD6}" destId="{91382CE0-6B9D-4DBE-9FC5-EF2344B74124}" srcOrd="0" destOrd="0" presId="urn:microsoft.com/office/officeart/2005/8/layout/lProcess1"/>
    <dgm:cxn modelId="{201B9F4F-1D78-4FEC-AE12-36753DB59DED}" type="presParOf" srcId="{CD0CCC97-196B-454B-8310-FD5ADC4ABDD6}" destId="{DFCC53FC-1AD3-4617-B857-2A4D0736E997}" srcOrd="1" destOrd="0" presId="urn:microsoft.com/office/officeart/2005/8/layout/lProcess1"/>
    <dgm:cxn modelId="{43ED6DBE-AB2D-4DDC-9C2B-7B89C947837F}" type="presParOf" srcId="{CD0CCC97-196B-454B-8310-FD5ADC4ABDD6}" destId="{A40F8C8D-6A95-48AD-92DC-EED9C1F67B38}" srcOrd="2" destOrd="0" presId="urn:microsoft.com/office/officeart/2005/8/layout/lProcess1"/>
    <dgm:cxn modelId="{22215066-60B3-4586-BB69-4EC88F4479EE}" type="presParOf" srcId="{CD0CCC97-196B-454B-8310-FD5ADC4ABDD6}" destId="{F78A9B2A-F9A8-4008-B72D-53B2B6E519B4}" srcOrd="3" destOrd="0" presId="urn:microsoft.com/office/officeart/2005/8/layout/lProcess1"/>
    <dgm:cxn modelId="{BA8B0F8B-B54F-48CA-BEA0-B36CE79DADCA}" type="presParOf" srcId="{CD0CCC97-196B-454B-8310-FD5ADC4ABDD6}" destId="{B22EAB90-BE6E-4A98-B859-59846908A3CF}" srcOrd="4" destOrd="0" presId="urn:microsoft.com/office/officeart/2005/8/layout/lProcess1"/>
    <dgm:cxn modelId="{1A33FD54-D567-4290-83D8-736316594098}" type="presParOf" srcId="{EACAF3DA-A799-4B2D-B6DE-A38CCE177291}" destId="{93D85DE7-31E3-49C3-9D4A-1302119AE4C1}" srcOrd="1" destOrd="0" presId="urn:microsoft.com/office/officeart/2005/8/layout/lProcess1"/>
    <dgm:cxn modelId="{3E615503-1B0B-4108-AC25-8098996D0158}" type="presParOf" srcId="{EACAF3DA-A799-4B2D-B6DE-A38CCE177291}" destId="{6792D8A7-7AB3-4AEE-81A9-6DF7271F3CC0}" srcOrd="2" destOrd="0" presId="urn:microsoft.com/office/officeart/2005/8/layout/lProcess1"/>
    <dgm:cxn modelId="{A176850E-C0D0-4EC2-8857-828EBF698921}" type="presParOf" srcId="{6792D8A7-7AB3-4AEE-81A9-6DF7271F3CC0}" destId="{9CC08E42-892C-4E26-941E-22632F37EF28}" srcOrd="0" destOrd="0" presId="urn:microsoft.com/office/officeart/2005/8/layout/lProcess1"/>
    <dgm:cxn modelId="{13C59C7B-BD4A-4633-95A4-C3461D196F1F}" type="presParOf" srcId="{6792D8A7-7AB3-4AEE-81A9-6DF7271F3CC0}" destId="{3A6246F4-F80E-4158-97AD-C6D74C410FC1}" srcOrd="1" destOrd="0" presId="urn:microsoft.com/office/officeart/2005/8/layout/lProcess1"/>
    <dgm:cxn modelId="{C289FC5C-B454-4A28-BC08-23E927EB5512}" type="presParOf" srcId="{6792D8A7-7AB3-4AEE-81A9-6DF7271F3CC0}" destId="{5726E5F1-EA60-4832-A304-0E554E130AF4}" srcOrd="2" destOrd="0" presId="urn:microsoft.com/office/officeart/2005/8/layout/lProcess1"/>
    <dgm:cxn modelId="{2975399B-3961-48F9-88C7-11CF32997C7C}" type="presParOf" srcId="{6792D8A7-7AB3-4AEE-81A9-6DF7271F3CC0}" destId="{D07C69E3-3FB7-4BBC-A366-44E31FC74FBA}" srcOrd="3" destOrd="0" presId="urn:microsoft.com/office/officeart/2005/8/layout/lProcess1"/>
    <dgm:cxn modelId="{89050682-AC6C-4527-BFEC-F8F2415422F5}" type="presParOf" srcId="{6792D8A7-7AB3-4AEE-81A9-6DF7271F3CC0}" destId="{744465CF-9BC0-4218-9DAC-288A207F6ECE}"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82CE0-6B9D-4DBE-9FC5-EF2344B74124}">
      <dsp:nvSpPr>
        <dsp:cNvPr id="0" name=""/>
        <dsp:cNvSpPr/>
      </dsp:nvSpPr>
      <dsp:spPr>
        <a:xfrm>
          <a:off x="29" y="524036"/>
          <a:ext cx="2848570" cy="712142"/>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Construction Cost Estimate</a:t>
          </a:r>
        </a:p>
        <a:p>
          <a:pPr marL="0" lvl="0" indent="0" algn="ctr" defTabSz="800100">
            <a:lnSpc>
              <a:spcPct val="90000"/>
            </a:lnSpc>
            <a:spcBef>
              <a:spcPct val="0"/>
            </a:spcBef>
            <a:spcAft>
              <a:spcPct val="35000"/>
            </a:spcAft>
            <a:buNone/>
          </a:pPr>
          <a:r>
            <a:rPr lang="en-US" sz="1800" kern="1200" dirty="0"/>
            <a:t>(CON only)</a:t>
          </a:r>
        </a:p>
      </dsp:txBody>
      <dsp:txXfrm>
        <a:off x="20887" y="544894"/>
        <a:ext cx="2806854" cy="670426"/>
      </dsp:txXfrm>
    </dsp:sp>
    <dsp:sp modelId="{DFCC53FC-1AD3-4617-B857-2A4D0736E997}">
      <dsp:nvSpPr>
        <dsp:cNvPr id="0" name=""/>
        <dsp:cNvSpPr/>
      </dsp:nvSpPr>
      <dsp:spPr>
        <a:xfrm rot="5400000">
          <a:off x="1362002" y="1298491"/>
          <a:ext cx="124624" cy="12462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0F8C8D-6A95-48AD-92DC-EED9C1F67B38}">
      <dsp:nvSpPr>
        <dsp:cNvPr id="0" name=""/>
        <dsp:cNvSpPr/>
      </dsp:nvSpPr>
      <dsp:spPr>
        <a:xfrm>
          <a:off x="29" y="1485428"/>
          <a:ext cx="2848570" cy="712142"/>
        </a:xfrm>
        <a:prstGeom prst="roundRect">
          <a:avLst>
            <a:gd name="adj" fmla="val 10000"/>
          </a:avLst>
        </a:prstGeom>
        <a:solidFill>
          <a:schemeClr val="accent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Project Cost Estimate</a:t>
          </a:r>
        </a:p>
        <a:p>
          <a:pPr marL="0" lvl="0" indent="0" algn="ctr" defTabSz="800100">
            <a:lnSpc>
              <a:spcPct val="90000"/>
            </a:lnSpc>
            <a:spcBef>
              <a:spcPct val="0"/>
            </a:spcBef>
            <a:spcAft>
              <a:spcPct val="35000"/>
            </a:spcAft>
            <a:buNone/>
          </a:pPr>
          <a:r>
            <a:rPr lang="en-US" sz="1800" kern="1200" dirty="0"/>
            <a:t>(PE+ROW+CON+CE)</a:t>
          </a:r>
        </a:p>
      </dsp:txBody>
      <dsp:txXfrm>
        <a:off x="20887" y="1506286"/>
        <a:ext cx="2806854" cy="670426"/>
      </dsp:txXfrm>
    </dsp:sp>
    <dsp:sp modelId="{F78A9B2A-F9A8-4008-B72D-53B2B6E519B4}">
      <dsp:nvSpPr>
        <dsp:cNvPr id="0" name=""/>
        <dsp:cNvSpPr/>
      </dsp:nvSpPr>
      <dsp:spPr>
        <a:xfrm rot="5400000">
          <a:off x="1362002" y="2259883"/>
          <a:ext cx="124624" cy="12462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2EAB90-BE6E-4A98-B859-59846908A3CF}">
      <dsp:nvSpPr>
        <dsp:cNvPr id="0" name=""/>
        <dsp:cNvSpPr/>
      </dsp:nvSpPr>
      <dsp:spPr>
        <a:xfrm>
          <a:off x="29" y="2446821"/>
          <a:ext cx="2848570" cy="712142"/>
        </a:xfrm>
        <a:prstGeom prst="roundRect">
          <a:avLst>
            <a:gd name="adj" fmla="val 10000"/>
          </a:avLst>
        </a:prstGeom>
        <a:solidFill>
          <a:schemeClr val="accent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Project Cost ($)</a:t>
          </a:r>
        </a:p>
      </dsp:txBody>
      <dsp:txXfrm>
        <a:off x="20887" y="2467679"/>
        <a:ext cx="2806854" cy="670426"/>
      </dsp:txXfrm>
    </dsp:sp>
    <dsp:sp modelId="{9CC08E42-892C-4E26-941E-22632F37EF28}">
      <dsp:nvSpPr>
        <dsp:cNvPr id="0" name=""/>
        <dsp:cNvSpPr/>
      </dsp:nvSpPr>
      <dsp:spPr>
        <a:xfrm>
          <a:off x="3247399" y="524036"/>
          <a:ext cx="2848570" cy="712142"/>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Safety Countermeasures</a:t>
          </a:r>
        </a:p>
        <a:p>
          <a:pPr marL="0" lvl="0" indent="0" algn="ctr" defTabSz="800100">
            <a:lnSpc>
              <a:spcPct val="90000"/>
            </a:lnSpc>
            <a:spcBef>
              <a:spcPct val="0"/>
            </a:spcBef>
            <a:spcAft>
              <a:spcPct val="35000"/>
            </a:spcAft>
            <a:buNone/>
          </a:pPr>
          <a:r>
            <a:rPr lang="en-US" sz="1800" kern="1200" dirty="0"/>
            <a:t>(CRF and Life)</a:t>
          </a:r>
        </a:p>
      </dsp:txBody>
      <dsp:txXfrm>
        <a:off x="3268257" y="544894"/>
        <a:ext cx="2806854" cy="670426"/>
      </dsp:txXfrm>
    </dsp:sp>
    <dsp:sp modelId="{3A6246F4-F80E-4158-97AD-C6D74C410FC1}">
      <dsp:nvSpPr>
        <dsp:cNvPr id="0" name=""/>
        <dsp:cNvSpPr/>
      </dsp:nvSpPr>
      <dsp:spPr>
        <a:xfrm rot="5400000">
          <a:off x="4609372" y="1298491"/>
          <a:ext cx="124624" cy="12462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26E5F1-EA60-4832-A304-0E554E130AF4}">
      <dsp:nvSpPr>
        <dsp:cNvPr id="0" name=""/>
        <dsp:cNvSpPr/>
      </dsp:nvSpPr>
      <dsp:spPr>
        <a:xfrm>
          <a:off x="3247399" y="1485428"/>
          <a:ext cx="2848570" cy="712142"/>
        </a:xfrm>
        <a:prstGeom prst="roundRect">
          <a:avLst>
            <a:gd name="adj" fmla="val 10000"/>
          </a:avLst>
        </a:prstGeom>
        <a:solidFill>
          <a:schemeClr val="tx2">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Crash Data</a:t>
          </a:r>
        </a:p>
        <a:p>
          <a:pPr marL="0" lvl="0" indent="0" algn="ctr" defTabSz="800100">
            <a:lnSpc>
              <a:spcPct val="90000"/>
            </a:lnSpc>
            <a:spcBef>
              <a:spcPct val="0"/>
            </a:spcBef>
            <a:spcAft>
              <a:spcPct val="35000"/>
            </a:spcAft>
            <a:buNone/>
          </a:pPr>
          <a:r>
            <a:rPr lang="en-US" sz="1800" kern="1200" dirty="0"/>
            <a:t>(most recent 3-5 years)</a:t>
          </a:r>
        </a:p>
      </dsp:txBody>
      <dsp:txXfrm>
        <a:off x="3268257" y="1506286"/>
        <a:ext cx="2806854" cy="670426"/>
      </dsp:txXfrm>
    </dsp:sp>
    <dsp:sp modelId="{D07C69E3-3FB7-4BBC-A366-44E31FC74FBA}">
      <dsp:nvSpPr>
        <dsp:cNvPr id="0" name=""/>
        <dsp:cNvSpPr/>
      </dsp:nvSpPr>
      <dsp:spPr>
        <a:xfrm rot="5400000">
          <a:off x="4609372" y="2259883"/>
          <a:ext cx="124624" cy="12462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4465CF-9BC0-4218-9DAC-288A207F6ECE}">
      <dsp:nvSpPr>
        <dsp:cNvPr id="0" name=""/>
        <dsp:cNvSpPr/>
      </dsp:nvSpPr>
      <dsp:spPr>
        <a:xfrm>
          <a:off x="3247399" y="2446821"/>
          <a:ext cx="2848570" cy="712142"/>
        </a:xfrm>
        <a:prstGeom prst="roundRect">
          <a:avLst>
            <a:gd name="adj" fmla="val 10000"/>
          </a:avLst>
        </a:prstGeom>
        <a:solidFill>
          <a:schemeClr val="tx2">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Project Benefit ($)</a:t>
          </a:r>
        </a:p>
      </dsp:txBody>
      <dsp:txXfrm>
        <a:off x="3268257" y="2467679"/>
        <a:ext cx="2806854" cy="67042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41" name="Rectangle 5"/>
          <p:cNvSpPr>
            <a:spLocks noGrp="1" noChangeArrowheads="1"/>
          </p:cNvSpPr>
          <p:nvPr>
            <p:ph type="sldNum" sz="quarter" idx="3"/>
          </p:nvPr>
        </p:nvSpPr>
        <p:spPr bwMode="auto">
          <a:xfrm>
            <a:off x="3971925" y="8832852"/>
            <a:ext cx="3038475" cy="463549"/>
          </a:xfrm>
          <a:prstGeom prst="rect">
            <a:avLst/>
          </a:prstGeom>
          <a:noFill/>
          <a:ln w="9525">
            <a:noFill/>
            <a:miter lim="800000"/>
            <a:headEnd/>
            <a:tailEnd/>
          </a:ln>
          <a:effectLst/>
        </p:spPr>
        <p:txBody>
          <a:bodyPr vert="horz" wrap="square" lIns="93115" tIns="46557" rIns="93115" bIns="46557" numCol="1" anchor="b" anchorCtr="0" compatLnSpc="1">
            <a:prstTxWarp prst="textNoShape">
              <a:avLst/>
            </a:prstTxWarp>
          </a:bodyPr>
          <a:lstStyle>
            <a:lvl1pPr algn="r" defTabSz="926080" eaLnBrk="1" hangingPunct="1">
              <a:defRPr sz="1200" smtClean="0"/>
            </a:lvl1pPr>
          </a:lstStyle>
          <a:p>
            <a:pPr>
              <a:defRPr/>
            </a:pPr>
            <a:fld id="{1171B28A-403C-44B6-9877-205027D309C7}" type="slidenum">
              <a:rPr lang="en-US" altLang="en-US"/>
              <a:pPr>
                <a:defRPr/>
              </a:pPr>
              <a:t>‹#›</a:t>
            </a:fld>
            <a:endParaRPr lang="en-US" altLang="en-US"/>
          </a:p>
        </p:txBody>
      </p:sp>
    </p:spTree>
    <p:extLst>
      <p:ext uri="{BB962C8B-B14F-4D97-AF65-F5344CB8AC3E}">
        <p14:creationId xmlns:p14="http://schemas.microsoft.com/office/powerpoint/2010/main" val="261637939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4"/>
          <p:cNvSpPr>
            <a:spLocks noGrp="1" noRot="1" noChangeAspect="1" noChangeArrowheads="1" noTextEdit="1"/>
          </p:cNvSpPr>
          <p:nvPr>
            <p:ph type="sldImg" idx="2"/>
          </p:nvPr>
        </p:nvSpPr>
        <p:spPr bwMode="auto">
          <a:xfrm>
            <a:off x="1173163" y="688975"/>
            <a:ext cx="4676775" cy="3508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5"/>
          <p:cNvSpPr>
            <a:spLocks noGrp="1" noChangeArrowheads="1"/>
          </p:cNvSpPr>
          <p:nvPr>
            <p:ph type="body" sz="quarter" idx="3"/>
          </p:nvPr>
        </p:nvSpPr>
        <p:spPr bwMode="auto">
          <a:xfrm>
            <a:off x="915992" y="4424362"/>
            <a:ext cx="5191125" cy="4197350"/>
          </a:xfrm>
          <a:prstGeom prst="rect">
            <a:avLst/>
          </a:prstGeom>
          <a:noFill/>
          <a:ln w="9525">
            <a:noFill/>
            <a:miter lim="800000"/>
            <a:headEnd/>
            <a:tailEnd/>
          </a:ln>
          <a:effectLst/>
        </p:spPr>
        <p:txBody>
          <a:bodyPr vert="horz" wrap="square" lIns="91522" tIns="45760" rIns="91522" bIns="4576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991" name="Rectangle 7"/>
          <p:cNvSpPr>
            <a:spLocks noGrp="1" noChangeArrowheads="1"/>
          </p:cNvSpPr>
          <p:nvPr>
            <p:ph type="sldNum" sz="quarter" idx="5"/>
          </p:nvPr>
        </p:nvSpPr>
        <p:spPr bwMode="auto">
          <a:xfrm>
            <a:off x="3968750" y="8850315"/>
            <a:ext cx="3054350" cy="458787"/>
          </a:xfrm>
          <a:prstGeom prst="rect">
            <a:avLst/>
          </a:prstGeom>
          <a:noFill/>
          <a:ln w="9525">
            <a:noFill/>
            <a:miter lim="800000"/>
            <a:headEnd/>
            <a:tailEnd/>
          </a:ln>
          <a:effectLst/>
        </p:spPr>
        <p:txBody>
          <a:bodyPr vert="horz" wrap="square" lIns="91522" tIns="45760" rIns="91522" bIns="45760" numCol="1" anchor="b" anchorCtr="0" compatLnSpc="1">
            <a:prstTxWarp prst="textNoShape">
              <a:avLst/>
            </a:prstTxWarp>
          </a:bodyPr>
          <a:lstStyle>
            <a:lvl1pPr algn="r" defTabSz="911808" eaLnBrk="1" hangingPunct="1">
              <a:defRPr sz="1200" smtClean="0"/>
            </a:lvl1pPr>
          </a:lstStyle>
          <a:p>
            <a:pPr>
              <a:defRPr/>
            </a:pPr>
            <a:fld id="{2725AD55-CF25-47E1-A72C-63549AA304D8}" type="slidenum">
              <a:rPr lang="en-US" altLang="en-US"/>
              <a:pPr>
                <a:defRPr/>
              </a:pPr>
              <a:t>‹#›</a:t>
            </a:fld>
            <a:endParaRPr lang="en-US" altLang="en-US"/>
          </a:p>
        </p:txBody>
      </p:sp>
    </p:spTree>
    <p:extLst>
      <p:ext uri="{BB962C8B-B14F-4D97-AF65-F5344CB8AC3E}">
        <p14:creationId xmlns:p14="http://schemas.microsoft.com/office/powerpoint/2010/main" val="431040806"/>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222">
              <a:spcBef>
                <a:spcPct val="30000"/>
              </a:spcBef>
              <a:defRPr kumimoji="1" sz="1200">
                <a:solidFill>
                  <a:schemeClr val="tx1"/>
                </a:solidFill>
                <a:latin typeface="Times New Roman" panose="02020603050405020304" pitchFamily="18" charset="0"/>
              </a:defRPr>
            </a:lvl1pPr>
            <a:lvl2pPr marL="715176" indent="-274336" defTabSz="910222">
              <a:spcBef>
                <a:spcPct val="30000"/>
              </a:spcBef>
              <a:defRPr kumimoji="1" sz="1200">
                <a:solidFill>
                  <a:schemeClr val="tx1"/>
                </a:solidFill>
                <a:latin typeface="Times New Roman" panose="02020603050405020304" pitchFamily="18" charset="0"/>
              </a:defRPr>
            </a:lvl2pPr>
            <a:lvl3pPr marL="1100513" indent="-218834" defTabSz="910222">
              <a:spcBef>
                <a:spcPct val="30000"/>
              </a:spcBef>
              <a:defRPr kumimoji="1" sz="1200">
                <a:solidFill>
                  <a:schemeClr val="tx1"/>
                </a:solidFill>
                <a:latin typeface="Times New Roman" panose="02020603050405020304" pitchFamily="18" charset="0"/>
              </a:defRPr>
            </a:lvl3pPr>
            <a:lvl4pPr marL="1539767" indent="-218834" defTabSz="910222">
              <a:spcBef>
                <a:spcPct val="30000"/>
              </a:spcBef>
              <a:defRPr kumimoji="1" sz="1200">
                <a:solidFill>
                  <a:schemeClr val="tx1"/>
                </a:solidFill>
                <a:latin typeface="Times New Roman" panose="02020603050405020304" pitchFamily="18" charset="0"/>
              </a:defRPr>
            </a:lvl4pPr>
            <a:lvl5pPr marL="1980606" indent="-218834" defTabSz="910222">
              <a:spcBef>
                <a:spcPct val="30000"/>
              </a:spcBef>
              <a:defRPr kumimoji="1" sz="1200">
                <a:solidFill>
                  <a:schemeClr val="tx1"/>
                </a:solidFill>
                <a:latin typeface="Times New Roman" panose="02020603050405020304" pitchFamily="18" charset="0"/>
              </a:defRPr>
            </a:lvl5pPr>
            <a:lvl6pPr marL="2437304" indent="-218834" defTabSz="910222" eaLnBrk="0" fontAlgn="base" hangingPunct="0">
              <a:spcBef>
                <a:spcPct val="30000"/>
              </a:spcBef>
              <a:spcAft>
                <a:spcPct val="0"/>
              </a:spcAft>
              <a:defRPr kumimoji="1" sz="1200">
                <a:solidFill>
                  <a:schemeClr val="tx1"/>
                </a:solidFill>
                <a:latin typeface="Times New Roman" panose="02020603050405020304" pitchFamily="18" charset="0"/>
              </a:defRPr>
            </a:lvl6pPr>
            <a:lvl7pPr marL="2894001" indent="-218834" defTabSz="910222" eaLnBrk="0" fontAlgn="base" hangingPunct="0">
              <a:spcBef>
                <a:spcPct val="30000"/>
              </a:spcBef>
              <a:spcAft>
                <a:spcPct val="0"/>
              </a:spcAft>
              <a:defRPr kumimoji="1" sz="1200">
                <a:solidFill>
                  <a:schemeClr val="tx1"/>
                </a:solidFill>
                <a:latin typeface="Times New Roman" panose="02020603050405020304" pitchFamily="18" charset="0"/>
              </a:defRPr>
            </a:lvl7pPr>
            <a:lvl8pPr marL="3350698" indent="-218834" defTabSz="910222" eaLnBrk="0" fontAlgn="base" hangingPunct="0">
              <a:spcBef>
                <a:spcPct val="30000"/>
              </a:spcBef>
              <a:spcAft>
                <a:spcPct val="0"/>
              </a:spcAft>
              <a:defRPr kumimoji="1" sz="1200">
                <a:solidFill>
                  <a:schemeClr val="tx1"/>
                </a:solidFill>
                <a:latin typeface="Times New Roman" panose="02020603050405020304" pitchFamily="18" charset="0"/>
              </a:defRPr>
            </a:lvl8pPr>
            <a:lvl9pPr marL="3807395" indent="-218834" defTabSz="910222"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FE840185-C41E-4CA9-B73C-870FDA727A07}" type="slidenum">
              <a:rPr kumimoji="0" lang="en-US" altLang="en-US"/>
              <a:pPr>
                <a:spcBef>
                  <a:spcPct val="0"/>
                </a:spcBef>
              </a:pPr>
              <a:t>1</a:t>
            </a:fld>
            <a:endParaRPr kumimoji="0" lang="en-US" altLang="en-US"/>
          </a:p>
        </p:txBody>
      </p:sp>
      <p:sp>
        <p:nvSpPr>
          <p:cNvPr id="8195"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90917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5336">
              <a:spcBef>
                <a:spcPct val="30000"/>
              </a:spcBef>
              <a:defRPr kumimoji="1" sz="1200">
                <a:solidFill>
                  <a:schemeClr val="tx1"/>
                </a:solidFill>
                <a:latin typeface="Times New Roman" panose="02020603050405020304" pitchFamily="18" charset="0"/>
              </a:defRPr>
            </a:lvl1pPr>
            <a:lvl2pPr marL="686632" indent="-263236" defTabSz="875336">
              <a:spcBef>
                <a:spcPct val="30000"/>
              </a:spcBef>
              <a:defRPr kumimoji="1" sz="1200">
                <a:solidFill>
                  <a:schemeClr val="tx1"/>
                </a:solidFill>
                <a:latin typeface="Times New Roman" panose="02020603050405020304" pitchFamily="18" charset="0"/>
              </a:defRPr>
            </a:lvl2pPr>
            <a:lvl3pPr marL="1057699" indent="-210905" defTabSz="875336">
              <a:spcBef>
                <a:spcPct val="30000"/>
              </a:spcBef>
              <a:defRPr kumimoji="1" sz="1200">
                <a:solidFill>
                  <a:schemeClr val="tx1"/>
                </a:solidFill>
                <a:latin typeface="Times New Roman" panose="02020603050405020304" pitchFamily="18" charset="0"/>
              </a:defRPr>
            </a:lvl3pPr>
            <a:lvl4pPr marL="1481094" indent="-210905" defTabSz="875336">
              <a:spcBef>
                <a:spcPct val="30000"/>
              </a:spcBef>
              <a:defRPr kumimoji="1" sz="1200">
                <a:solidFill>
                  <a:schemeClr val="tx1"/>
                </a:solidFill>
                <a:latin typeface="Times New Roman" panose="02020603050405020304" pitchFamily="18" charset="0"/>
              </a:defRPr>
            </a:lvl4pPr>
            <a:lvl5pPr marL="1904491" indent="-210905" defTabSz="875336">
              <a:spcBef>
                <a:spcPct val="30000"/>
              </a:spcBef>
              <a:defRPr kumimoji="1" sz="1200">
                <a:solidFill>
                  <a:schemeClr val="tx1"/>
                </a:solidFill>
                <a:latin typeface="Times New Roman" panose="02020603050405020304" pitchFamily="18" charset="0"/>
              </a:defRPr>
            </a:lvl5pPr>
            <a:lvl6pPr marL="2361188" indent="-210905" defTabSz="875336" eaLnBrk="0" fontAlgn="base" hangingPunct="0">
              <a:spcBef>
                <a:spcPct val="30000"/>
              </a:spcBef>
              <a:spcAft>
                <a:spcPct val="0"/>
              </a:spcAft>
              <a:defRPr kumimoji="1" sz="1200">
                <a:solidFill>
                  <a:schemeClr val="tx1"/>
                </a:solidFill>
                <a:latin typeface="Times New Roman" panose="02020603050405020304" pitchFamily="18" charset="0"/>
              </a:defRPr>
            </a:lvl6pPr>
            <a:lvl7pPr marL="2817885" indent="-210905" defTabSz="875336" eaLnBrk="0" fontAlgn="base" hangingPunct="0">
              <a:spcBef>
                <a:spcPct val="30000"/>
              </a:spcBef>
              <a:spcAft>
                <a:spcPct val="0"/>
              </a:spcAft>
              <a:defRPr kumimoji="1" sz="1200">
                <a:solidFill>
                  <a:schemeClr val="tx1"/>
                </a:solidFill>
                <a:latin typeface="Times New Roman" panose="02020603050405020304" pitchFamily="18" charset="0"/>
              </a:defRPr>
            </a:lvl7pPr>
            <a:lvl8pPr marL="3274582" indent="-210905" defTabSz="875336" eaLnBrk="0" fontAlgn="base" hangingPunct="0">
              <a:spcBef>
                <a:spcPct val="30000"/>
              </a:spcBef>
              <a:spcAft>
                <a:spcPct val="0"/>
              </a:spcAft>
              <a:defRPr kumimoji="1" sz="1200">
                <a:solidFill>
                  <a:schemeClr val="tx1"/>
                </a:solidFill>
                <a:latin typeface="Times New Roman" panose="02020603050405020304" pitchFamily="18" charset="0"/>
              </a:defRPr>
            </a:lvl8pPr>
            <a:lvl9pPr marL="3731279" indent="-210905" defTabSz="875336"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3655D74B-0D55-4F90-8A4F-B57C4EA54058}" type="slidenum">
              <a:rPr kumimoji="0" lang="en-US" altLang="en-US">
                <a:solidFill>
                  <a:srgbClr val="000000"/>
                </a:solidFill>
              </a:rPr>
              <a:pPr>
                <a:spcBef>
                  <a:spcPct val="0"/>
                </a:spcBef>
              </a:pPr>
              <a:t>10</a:t>
            </a:fld>
            <a:endParaRPr kumimoji="0" lang="en-US" altLang="en-US">
              <a:solidFill>
                <a:srgbClr val="000000"/>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12908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5336">
              <a:spcBef>
                <a:spcPct val="30000"/>
              </a:spcBef>
              <a:defRPr kumimoji="1" sz="1200">
                <a:solidFill>
                  <a:schemeClr val="tx1"/>
                </a:solidFill>
                <a:latin typeface="Times New Roman" panose="02020603050405020304" pitchFamily="18" charset="0"/>
              </a:defRPr>
            </a:lvl1pPr>
            <a:lvl2pPr marL="686632" indent="-263236" defTabSz="875336">
              <a:spcBef>
                <a:spcPct val="30000"/>
              </a:spcBef>
              <a:defRPr kumimoji="1" sz="1200">
                <a:solidFill>
                  <a:schemeClr val="tx1"/>
                </a:solidFill>
                <a:latin typeface="Times New Roman" panose="02020603050405020304" pitchFamily="18" charset="0"/>
              </a:defRPr>
            </a:lvl2pPr>
            <a:lvl3pPr marL="1057699" indent="-210905" defTabSz="875336">
              <a:spcBef>
                <a:spcPct val="30000"/>
              </a:spcBef>
              <a:defRPr kumimoji="1" sz="1200">
                <a:solidFill>
                  <a:schemeClr val="tx1"/>
                </a:solidFill>
                <a:latin typeface="Times New Roman" panose="02020603050405020304" pitchFamily="18" charset="0"/>
              </a:defRPr>
            </a:lvl3pPr>
            <a:lvl4pPr marL="1481094" indent="-210905" defTabSz="875336">
              <a:spcBef>
                <a:spcPct val="30000"/>
              </a:spcBef>
              <a:defRPr kumimoji="1" sz="1200">
                <a:solidFill>
                  <a:schemeClr val="tx1"/>
                </a:solidFill>
                <a:latin typeface="Times New Roman" panose="02020603050405020304" pitchFamily="18" charset="0"/>
              </a:defRPr>
            </a:lvl4pPr>
            <a:lvl5pPr marL="1904491" indent="-210905" defTabSz="875336">
              <a:spcBef>
                <a:spcPct val="30000"/>
              </a:spcBef>
              <a:defRPr kumimoji="1" sz="1200">
                <a:solidFill>
                  <a:schemeClr val="tx1"/>
                </a:solidFill>
                <a:latin typeface="Times New Roman" panose="02020603050405020304" pitchFamily="18" charset="0"/>
              </a:defRPr>
            </a:lvl5pPr>
            <a:lvl6pPr marL="2361188" indent="-210905" defTabSz="875336" eaLnBrk="0" fontAlgn="base" hangingPunct="0">
              <a:spcBef>
                <a:spcPct val="30000"/>
              </a:spcBef>
              <a:spcAft>
                <a:spcPct val="0"/>
              </a:spcAft>
              <a:defRPr kumimoji="1" sz="1200">
                <a:solidFill>
                  <a:schemeClr val="tx1"/>
                </a:solidFill>
                <a:latin typeface="Times New Roman" panose="02020603050405020304" pitchFamily="18" charset="0"/>
              </a:defRPr>
            </a:lvl6pPr>
            <a:lvl7pPr marL="2817885" indent="-210905" defTabSz="875336" eaLnBrk="0" fontAlgn="base" hangingPunct="0">
              <a:spcBef>
                <a:spcPct val="30000"/>
              </a:spcBef>
              <a:spcAft>
                <a:spcPct val="0"/>
              </a:spcAft>
              <a:defRPr kumimoji="1" sz="1200">
                <a:solidFill>
                  <a:schemeClr val="tx1"/>
                </a:solidFill>
                <a:latin typeface="Times New Roman" panose="02020603050405020304" pitchFamily="18" charset="0"/>
              </a:defRPr>
            </a:lvl7pPr>
            <a:lvl8pPr marL="3274582" indent="-210905" defTabSz="875336" eaLnBrk="0" fontAlgn="base" hangingPunct="0">
              <a:spcBef>
                <a:spcPct val="30000"/>
              </a:spcBef>
              <a:spcAft>
                <a:spcPct val="0"/>
              </a:spcAft>
              <a:defRPr kumimoji="1" sz="1200">
                <a:solidFill>
                  <a:schemeClr val="tx1"/>
                </a:solidFill>
                <a:latin typeface="Times New Roman" panose="02020603050405020304" pitchFamily="18" charset="0"/>
              </a:defRPr>
            </a:lvl8pPr>
            <a:lvl9pPr marL="3731279" indent="-210905" defTabSz="875336"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3655D74B-0D55-4F90-8A4F-B57C4EA54058}" type="slidenum">
              <a:rPr kumimoji="0" lang="en-US" altLang="en-US">
                <a:solidFill>
                  <a:srgbClr val="000000"/>
                </a:solidFill>
              </a:rPr>
              <a:pPr>
                <a:spcBef>
                  <a:spcPct val="0"/>
                </a:spcBef>
              </a:pPr>
              <a:t>12</a:t>
            </a:fld>
            <a:endParaRPr kumimoji="0" lang="en-US" altLang="en-US">
              <a:solidFill>
                <a:srgbClr val="000000"/>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08740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7526" name="Header Placeholder 5"/>
          <p:cNvSpPr>
            <a:spLocks noGrp="1"/>
          </p:cNvSpPr>
          <p:nvPr>
            <p:ph type="hdr" sz="quarter"/>
          </p:nvPr>
        </p:nvSpPr>
        <p:spPr>
          <a:xfrm>
            <a:off x="0" y="0"/>
            <a:ext cx="3169920" cy="4800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760">
              <a:spcBef>
                <a:spcPct val="30000"/>
              </a:spcBef>
              <a:defRPr kumimoji="1" sz="1200">
                <a:solidFill>
                  <a:schemeClr val="tx1"/>
                </a:solidFill>
                <a:latin typeface="Times New Roman" panose="02020603050405020304" pitchFamily="18" charset="0"/>
              </a:defRPr>
            </a:lvl1pPr>
            <a:lvl2pPr marL="742591" indent="-284852" defTabSz="946760">
              <a:spcBef>
                <a:spcPct val="30000"/>
              </a:spcBef>
              <a:defRPr kumimoji="1" sz="1200">
                <a:solidFill>
                  <a:schemeClr val="tx1"/>
                </a:solidFill>
                <a:latin typeface="Times New Roman" panose="02020603050405020304" pitchFamily="18" charset="0"/>
              </a:defRPr>
            </a:lvl2pPr>
            <a:lvl3pPr marL="1142699" indent="-227223" defTabSz="946760">
              <a:spcBef>
                <a:spcPct val="30000"/>
              </a:spcBef>
              <a:defRPr kumimoji="1" sz="1200">
                <a:solidFill>
                  <a:schemeClr val="tx1"/>
                </a:solidFill>
                <a:latin typeface="Times New Roman" panose="02020603050405020304" pitchFamily="18" charset="0"/>
              </a:defRPr>
            </a:lvl3pPr>
            <a:lvl4pPr marL="1598790" indent="-227223" defTabSz="946760">
              <a:spcBef>
                <a:spcPct val="30000"/>
              </a:spcBef>
              <a:defRPr kumimoji="1" sz="1200">
                <a:solidFill>
                  <a:schemeClr val="tx1"/>
                </a:solidFill>
                <a:latin typeface="Times New Roman" panose="02020603050405020304" pitchFamily="18" charset="0"/>
              </a:defRPr>
            </a:lvl4pPr>
            <a:lvl5pPr marL="2056528" indent="-227223" defTabSz="946760">
              <a:spcBef>
                <a:spcPct val="30000"/>
              </a:spcBef>
              <a:defRPr kumimoji="1" sz="1200">
                <a:solidFill>
                  <a:schemeClr val="tx1"/>
                </a:solidFill>
                <a:latin typeface="Times New Roman" panose="02020603050405020304" pitchFamily="18" charset="0"/>
              </a:defRPr>
            </a:lvl5pPr>
            <a:lvl6pPr marL="2530733" indent="-227223" defTabSz="946760" eaLnBrk="0" fontAlgn="base" hangingPunct="0">
              <a:spcBef>
                <a:spcPct val="30000"/>
              </a:spcBef>
              <a:spcAft>
                <a:spcPct val="0"/>
              </a:spcAft>
              <a:defRPr kumimoji="1" sz="1200">
                <a:solidFill>
                  <a:schemeClr val="tx1"/>
                </a:solidFill>
                <a:latin typeface="Times New Roman" panose="02020603050405020304" pitchFamily="18" charset="0"/>
              </a:defRPr>
            </a:lvl6pPr>
            <a:lvl7pPr marL="3004937" indent="-227223" defTabSz="946760" eaLnBrk="0" fontAlgn="base" hangingPunct="0">
              <a:spcBef>
                <a:spcPct val="30000"/>
              </a:spcBef>
              <a:spcAft>
                <a:spcPct val="0"/>
              </a:spcAft>
              <a:defRPr kumimoji="1" sz="1200">
                <a:solidFill>
                  <a:schemeClr val="tx1"/>
                </a:solidFill>
                <a:latin typeface="Times New Roman" panose="02020603050405020304" pitchFamily="18" charset="0"/>
              </a:defRPr>
            </a:lvl7pPr>
            <a:lvl8pPr marL="3479139" indent="-227223" defTabSz="946760" eaLnBrk="0" fontAlgn="base" hangingPunct="0">
              <a:spcBef>
                <a:spcPct val="30000"/>
              </a:spcBef>
              <a:spcAft>
                <a:spcPct val="0"/>
              </a:spcAft>
              <a:defRPr kumimoji="1" sz="1200">
                <a:solidFill>
                  <a:schemeClr val="tx1"/>
                </a:solidFill>
                <a:latin typeface="Times New Roman" panose="02020603050405020304" pitchFamily="18" charset="0"/>
              </a:defRPr>
            </a:lvl8pPr>
            <a:lvl9pPr marL="3953343" indent="-227223" defTabSz="94676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r>
              <a:rPr kumimoji="0" lang="en-US" altLang="en-US" dirty="0"/>
              <a:t>Webinar for HSIP Cycle 8 Call for Projects</a:t>
            </a:r>
          </a:p>
        </p:txBody>
      </p:sp>
    </p:spTree>
    <p:extLst>
      <p:ext uri="{BB962C8B-B14F-4D97-AF65-F5344CB8AC3E}">
        <p14:creationId xmlns:p14="http://schemas.microsoft.com/office/powerpoint/2010/main" val="3285374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18202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7526" name="Header Placeholder 5"/>
          <p:cNvSpPr>
            <a:spLocks noGrp="1"/>
          </p:cNvSpPr>
          <p:nvPr>
            <p:ph type="hdr" sz="quarter"/>
          </p:nvPr>
        </p:nvSpPr>
        <p:spPr>
          <a:xfrm>
            <a:off x="0" y="0"/>
            <a:ext cx="3169920" cy="4800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760">
              <a:spcBef>
                <a:spcPct val="30000"/>
              </a:spcBef>
              <a:defRPr kumimoji="1" sz="1200">
                <a:solidFill>
                  <a:schemeClr val="tx1"/>
                </a:solidFill>
                <a:latin typeface="Times New Roman" panose="02020603050405020304" pitchFamily="18" charset="0"/>
              </a:defRPr>
            </a:lvl1pPr>
            <a:lvl2pPr marL="742591" indent="-284852" defTabSz="946760">
              <a:spcBef>
                <a:spcPct val="30000"/>
              </a:spcBef>
              <a:defRPr kumimoji="1" sz="1200">
                <a:solidFill>
                  <a:schemeClr val="tx1"/>
                </a:solidFill>
                <a:latin typeface="Times New Roman" panose="02020603050405020304" pitchFamily="18" charset="0"/>
              </a:defRPr>
            </a:lvl2pPr>
            <a:lvl3pPr marL="1142699" indent="-227223" defTabSz="946760">
              <a:spcBef>
                <a:spcPct val="30000"/>
              </a:spcBef>
              <a:defRPr kumimoji="1" sz="1200">
                <a:solidFill>
                  <a:schemeClr val="tx1"/>
                </a:solidFill>
                <a:latin typeface="Times New Roman" panose="02020603050405020304" pitchFamily="18" charset="0"/>
              </a:defRPr>
            </a:lvl3pPr>
            <a:lvl4pPr marL="1598790" indent="-227223" defTabSz="946760">
              <a:spcBef>
                <a:spcPct val="30000"/>
              </a:spcBef>
              <a:defRPr kumimoji="1" sz="1200">
                <a:solidFill>
                  <a:schemeClr val="tx1"/>
                </a:solidFill>
                <a:latin typeface="Times New Roman" panose="02020603050405020304" pitchFamily="18" charset="0"/>
              </a:defRPr>
            </a:lvl4pPr>
            <a:lvl5pPr marL="2056528" indent="-227223" defTabSz="946760">
              <a:spcBef>
                <a:spcPct val="30000"/>
              </a:spcBef>
              <a:defRPr kumimoji="1" sz="1200">
                <a:solidFill>
                  <a:schemeClr val="tx1"/>
                </a:solidFill>
                <a:latin typeface="Times New Roman" panose="02020603050405020304" pitchFamily="18" charset="0"/>
              </a:defRPr>
            </a:lvl5pPr>
            <a:lvl6pPr marL="2530733" indent="-227223" defTabSz="946760" eaLnBrk="0" fontAlgn="base" hangingPunct="0">
              <a:spcBef>
                <a:spcPct val="30000"/>
              </a:spcBef>
              <a:spcAft>
                <a:spcPct val="0"/>
              </a:spcAft>
              <a:defRPr kumimoji="1" sz="1200">
                <a:solidFill>
                  <a:schemeClr val="tx1"/>
                </a:solidFill>
                <a:latin typeface="Times New Roman" panose="02020603050405020304" pitchFamily="18" charset="0"/>
              </a:defRPr>
            </a:lvl6pPr>
            <a:lvl7pPr marL="3004937" indent="-227223" defTabSz="946760" eaLnBrk="0" fontAlgn="base" hangingPunct="0">
              <a:spcBef>
                <a:spcPct val="30000"/>
              </a:spcBef>
              <a:spcAft>
                <a:spcPct val="0"/>
              </a:spcAft>
              <a:defRPr kumimoji="1" sz="1200">
                <a:solidFill>
                  <a:schemeClr val="tx1"/>
                </a:solidFill>
                <a:latin typeface="Times New Roman" panose="02020603050405020304" pitchFamily="18" charset="0"/>
              </a:defRPr>
            </a:lvl7pPr>
            <a:lvl8pPr marL="3479139" indent="-227223" defTabSz="946760" eaLnBrk="0" fontAlgn="base" hangingPunct="0">
              <a:spcBef>
                <a:spcPct val="30000"/>
              </a:spcBef>
              <a:spcAft>
                <a:spcPct val="0"/>
              </a:spcAft>
              <a:defRPr kumimoji="1" sz="1200">
                <a:solidFill>
                  <a:schemeClr val="tx1"/>
                </a:solidFill>
                <a:latin typeface="Times New Roman" panose="02020603050405020304" pitchFamily="18" charset="0"/>
              </a:defRPr>
            </a:lvl8pPr>
            <a:lvl9pPr marL="3953343" indent="-227223" defTabSz="94676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r>
              <a:rPr kumimoji="0" lang="en-US" altLang="en-US" dirty="0"/>
              <a:t>Webinar for HSIP Cycle 8 Call for Projects</a:t>
            </a:r>
          </a:p>
        </p:txBody>
      </p:sp>
    </p:spTree>
    <p:extLst>
      <p:ext uri="{BB962C8B-B14F-4D97-AF65-F5344CB8AC3E}">
        <p14:creationId xmlns:p14="http://schemas.microsoft.com/office/powerpoint/2010/main" val="932337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709278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0" y="0"/>
            <a:ext cx="3169920" cy="480060"/>
          </a:xfrm>
          <a:prstGeom prst="rect">
            <a:avLst/>
          </a:prstGeom>
        </p:spPr>
        <p:txBody>
          <a:bodyPr/>
          <a:lstStyle/>
          <a:p>
            <a:pPr>
              <a:defRPr/>
            </a:pPr>
            <a:r>
              <a:rPr lang="en-US"/>
              <a:t>Webinar for HSIP Cycle 8 Call for Projects</a:t>
            </a:r>
            <a:endParaRPr lang="en-US" dirty="0"/>
          </a:p>
        </p:txBody>
      </p:sp>
    </p:spTree>
    <p:extLst>
      <p:ext uri="{BB962C8B-B14F-4D97-AF65-F5344CB8AC3E}">
        <p14:creationId xmlns:p14="http://schemas.microsoft.com/office/powerpoint/2010/main" val="3449582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390" name="Header Placeholder 5"/>
          <p:cNvSpPr>
            <a:spLocks noGrp="1"/>
          </p:cNvSpPr>
          <p:nvPr>
            <p:ph type="hdr" sz="quarter"/>
          </p:nvPr>
        </p:nvSpPr>
        <p:spPr>
          <a:xfrm>
            <a:off x="0" y="0"/>
            <a:ext cx="3169920" cy="4800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760">
              <a:spcBef>
                <a:spcPct val="30000"/>
              </a:spcBef>
              <a:defRPr kumimoji="1" sz="1200">
                <a:solidFill>
                  <a:schemeClr val="tx1"/>
                </a:solidFill>
                <a:latin typeface="Times New Roman" panose="02020603050405020304" pitchFamily="18" charset="0"/>
              </a:defRPr>
            </a:lvl1pPr>
            <a:lvl2pPr marL="742591" indent="-284852" defTabSz="946760">
              <a:spcBef>
                <a:spcPct val="30000"/>
              </a:spcBef>
              <a:defRPr kumimoji="1" sz="1200">
                <a:solidFill>
                  <a:schemeClr val="tx1"/>
                </a:solidFill>
                <a:latin typeface="Times New Roman" panose="02020603050405020304" pitchFamily="18" charset="0"/>
              </a:defRPr>
            </a:lvl2pPr>
            <a:lvl3pPr marL="1142699" indent="-227223" defTabSz="946760">
              <a:spcBef>
                <a:spcPct val="30000"/>
              </a:spcBef>
              <a:defRPr kumimoji="1" sz="1200">
                <a:solidFill>
                  <a:schemeClr val="tx1"/>
                </a:solidFill>
                <a:latin typeface="Times New Roman" panose="02020603050405020304" pitchFamily="18" charset="0"/>
              </a:defRPr>
            </a:lvl3pPr>
            <a:lvl4pPr marL="1598790" indent="-227223" defTabSz="946760">
              <a:spcBef>
                <a:spcPct val="30000"/>
              </a:spcBef>
              <a:defRPr kumimoji="1" sz="1200">
                <a:solidFill>
                  <a:schemeClr val="tx1"/>
                </a:solidFill>
                <a:latin typeface="Times New Roman" panose="02020603050405020304" pitchFamily="18" charset="0"/>
              </a:defRPr>
            </a:lvl4pPr>
            <a:lvl5pPr marL="2056528" indent="-227223" defTabSz="946760">
              <a:spcBef>
                <a:spcPct val="30000"/>
              </a:spcBef>
              <a:defRPr kumimoji="1" sz="1200">
                <a:solidFill>
                  <a:schemeClr val="tx1"/>
                </a:solidFill>
                <a:latin typeface="Times New Roman" panose="02020603050405020304" pitchFamily="18" charset="0"/>
              </a:defRPr>
            </a:lvl5pPr>
            <a:lvl6pPr marL="2530733" indent="-227223" defTabSz="946760" eaLnBrk="0" fontAlgn="base" hangingPunct="0">
              <a:spcBef>
                <a:spcPct val="30000"/>
              </a:spcBef>
              <a:spcAft>
                <a:spcPct val="0"/>
              </a:spcAft>
              <a:defRPr kumimoji="1" sz="1200">
                <a:solidFill>
                  <a:schemeClr val="tx1"/>
                </a:solidFill>
                <a:latin typeface="Times New Roman" panose="02020603050405020304" pitchFamily="18" charset="0"/>
              </a:defRPr>
            </a:lvl6pPr>
            <a:lvl7pPr marL="3004937" indent="-227223" defTabSz="946760" eaLnBrk="0" fontAlgn="base" hangingPunct="0">
              <a:spcBef>
                <a:spcPct val="30000"/>
              </a:spcBef>
              <a:spcAft>
                <a:spcPct val="0"/>
              </a:spcAft>
              <a:defRPr kumimoji="1" sz="1200">
                <a:solidFill>
                  <a:schemeClr val="tx1"/>
                </a:solidFill>
                <a:latin typeface="Times New Roman" panose="02020603050405020304" pitchFamily="18" charset="0"/>
              </a:defRPr>
            </a:lvl7pPr>
            <a:lvl8pPr marL="3479139" indent="-227223" defTabSz="946760" eaLnBrk="0" fontAlgn="base" hangingPunct="0">
              <a:spcBef>
                <a:spcPct val="30000"/>
              </a:spcBef>
              <a:spcAft>
                <a:spcPct val="0"/>
              </a:spcAft>
              <a:defRPr kumimoji="1" sz="1200">
                <a:solidFill>
                  <a:schemeClr val="tx1"/>
                </a:solidFill>
                <a:latin typeface="Times New Roman" panose="02020603050405020304" pitchFamily="18" charset="0"/>
              </a:defRPr>
            </a:lvl8pPr>
            <a:lvl9pPr marL="3953343" indent="-227223" defTabSz="94676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r>
              <a:rPr kumimoji="0" lang="en-US" altLang="en-US" dirty="0"/>
              <a:t>Webinar for HSIP Cycle 8 Call for Projects</a:t>
            </a:r>
          </a:p>
        </p:txBody>
      </p:sp>
    </p:spTree>
    <p:extLst>
      <p:ext uri="{BB962C8B-B14F-4D97-AF65-F5344CB8AC3E}">
        <p14:creationId xmlns:p14="http://schemas.microsoft.com/office/powerpoint/2010/main" val="2898026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110">
              <a:spcBef>
                <a:spcPct val="30000"/>
              </a:spcBef>
              <a:defRPr kumimoji="1" sz="1200">
                <a:solidFill>
                  <a:schemeClr val="tx1"/>
                </a:solidFill>
                <a:latin typeface="Times New Roman" panose="02020603050405020304" pitchFamily="18" charset="0"/>
              </a:defRPr>
            </a:lvl1pPr>
            <a:lvl2pPr marL="742133" indent="-285436" defTabSz="945110">
              <a:spcBef>
                <a:spcPct val="30000"/>
              </a:spcBef>
              <a:defRPr kumimoji="1" sz="1200">
                <a:solidFill>
                  <a:schemeClr val="tx1"/>
                </a:solidFill>
                <a:latin typeface="Times New Roman" panose="02020603050405020304" pitchFamily="18" charset="0"/>
              </a:defRPr>
            </a:lvl2pPr>
            <a:lvl3pPr marL="1141743" indent="-228350" defTabSz="945110">
              <a:spcBef>
                <a:spcPct val="30000"/>
              </a:spcBef>
              <a:defRPr kumimoji="1" sz="1200">
                <a:solidFill>
                  <a:schemeClr val="tx1"/>
                </a:solidFill>
                <a:latin typeface="Times New Roman" panose="02020603050405020304" pitchFamily="18" charset="0"/>
              </a:defRPr>
            </a:lvl3pPr>
            <a:lvl4pPr marL="1598440" indent="-228350" defTabSz="945110">
              <a:spcBef>
                <a:spcPct val="30000"/>
              </a:spcBef>
              <a:defRPr kumimoji="1" sz="1200">
                <a:solidFill>
                  <a:schemeClr val="tx1"/>
                </a:solidFill>
                <a:latin typeface="Times New Roman" panose="02020603050405020304" pitchFamily="18" charset="0"/>
              </a:defRPr>
            </a:lvl4pPr>
            <a:lvl5pPr marL="2055136" indent="-228350" defTabSz="945110">
              <a:spcBef>
                <a:spcPct val="30000"/>
              </a:spcBef>
              <a:defRPr kumimoji="1" sz="1200">
                <a:solidFill>
                  <a:schemeClr val="tx1"/>
                </a:solidFill>
                <a:latin typeface="Times New Roman" panose="02020603050405020304" pitchFamily="18" charset="0"/>
              </a:defRPr>
            </a:lvl5pPr>
            <a:lvl6pPr marL="2511833" indent="-228350" defTabSz="945110" eaLnBrk="0" fontAlgn="base" hangingPunct="0">
              <a:spcBef>
                <a:spcPct val="30000"/>
              </a:spcBef>
              <a:spcAft>
                <a:spcPct val="0"/>
              </a:spcAft>
              <a:defRPr kumimoji="1" sz="1200">
                <a:solidFill>
                  <a:schemeClr val="tx1"/>
                </a:solidFill>
                <a:latin typeface="Times New Roman" panose="02020603050405020304" pitchFamily="18" charset="0"/>
              </a:defRPr>
            </a:lvl6pPr>
            <a:lvl7pPr marL="2968531" indent="-228350" defTabSz="945110" eaLnBrk="0" fontAlgn="base" hangingPunct="0">
              <a:spcBef>
                <a:spcPct val="30000"/>
              </a:spcBef>
              <a:spcAft>
                <a:spcPct val="0"/>
              </a:spcAft>
              <a:defRPr kumimoji="1" sz="1200">
                <a:solidFill>
                  <a:schemeClr val="tx1"/>
                </a:solidFill>
                <a:latin typeface="Times New Roman" panose="02020603050405020304" pitchFamily="18" charset="0"/>
              </a:defRPr>
            </a:lvl7pPr>
            <a:lvl8pPr marL="3425227" indent="-228350" defTabSz="945110" eaLnBrk="0" fontAlgn="base" hangingPunct="0">
              <a:spcBef>
                <a:spcPct val="30000"/>
              </a:spcBef>
              <a:spcAft>
                <a:spcPct val="0"/>
              </a:spcAft>
              <a:defRPr kumimoji="1" sz="1200">
                <a:solidFill>
                  <a:schemeClr val="tx1"/>
                </a:solidFill>
                <a:latin typeface="Times New Roman" panose="02020603050405020304" pitchFamily="18" charset="0"/>
              </a:defRPr>
            </a:lvl8pPr>
            <a:lvl9pPr marL="3881924" indent="-228350" defTabSz="94511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C1DAA345-C4D6-4CB1-86D6-16C15ABEEBF2}" type="slidenum">
              <a:rPr kumimoji="0" lang="en-US" altLang="en-US"/>
              <a:pPr>
                <a:spcBef>
                  <a:spcPct val="0"/>
                </a:spcBef>
              </a:pPr>
              <a:t>2</a:t>
            </a:fld>
            <a:endParaRPr kumimoji="0"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15342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110">
              <a:spcBef>
                <a:spcPct val="30000"/>
              </a:spcBef>
              <a:defRPr kumimoji="1" sz="1200">
                <a:solidFill>
                  <a:schemeClr val="tx1"/>
                </a:solidFill>
                <a:latin typeface="Times New Roman" panose="02020603050405020304" pitchFamily="18" charset="0"/>
              </a:defRPr>
            </a:lvl1pPr>
            <a:lvl2pPr marL="742133" indent="-285436" defTabSz="945110">
              <a:spcBef>
                <a:spcPct val="30000"/>
              </a:spcBef>
              <a:defRPr kumimoji="1" sz="1200">
                <a:solidFill>
                  <a:schemeClr val="tx1"/>
                </a:solidFill>
                <a:latin typeface="Times New Roman" panose="02020603050405020304" pitchFamily="18" charset="0"/>
              </a:defRPr>
            </a:lvl2pPr>
            <a:lvl3pPr marL="1141743" indent="-228350" defTabSz="945110">
              <a:spcBef>
                <a:spcPct val="30000"/>
              </a:spcBef>
              <a:defRPr kumimoji="1" sz="1200">
                <a:solidFill>
                  <a:schemeClr val="tx1"/>
                </a:solidFill>
                <a:latin typeface="Times New Roman" panose="02020603050405020304" pitchFamily="18" charset="0"/>
              </a:defRPr>
            </a:lvl3pPr>
            <a:lvl4pPr marL="1598440" indent="-228350" defTabSz="945110">
              <a:spcBef>
                <a:spcPct val="30000"/>
              </a:spcBef>
              <a:defRPr kumimoji="1" sz="1200">
                <a:solidFill>
                  <a:schemeClr val="tx1"/>
                </a:solidFill>
                <a:latin typeface="Times New Roman" panose="02020603050405020304" pitchFamily="18" charset="0"/>
              </a:defRPr>
            </a:lvl4pPr>
            <a:lvl5pPr marL="2055136" indent="-228350" defTabSz="945110">
              <a:spcBef>
                <a:spcPct val="30000"/>
              </a:spcBef>
              <a:defRPr kumimoji="1" sz="1200">
                <a:solidFill>
                  <a:schemeClr val="tx1"/>
                </a:solidFill>
                <a:latin typeface="Times New Roman" panose="02020603050405020304" pitchFamily="18" charset="0"/>
              </a:defRPr>
            </a:lvl5pPr>
            <a:lvl6pPr marL="2511833" indent="-228350" defTabSz="945110" eaLnBrk="0" fontAlgn="base" hangingPunct="0">
              <a:spcBef>
                <a:spcPct val="30000"/>
              </a:spcBef>
              <a:spcAft>
                <a:spcPct val="0"/>
              </a:spcAft>
              <a:defRPr kumimoji="1" sz="1200">
                <a:solidFill>
                  <a:schemeClr val="tx1"/>
                </a:solidFill>
                <a:latin typeface="Times New Roman" panose="02020603050405020304" pitchFamily="18" charset="0"/>
              </a:defRPr>
            </a:lvl6pPr>
            <a:lvl7pPr marL="2968531" indent="-228350" defTabSz="945110" eaLnBrk="0" fontAlgn="base" hangingPunct="0">
              <a:spcBef>
                <a:spcPct val="30000"/>
              </a:spcBef>
              <a:spcAft>
                <a:spcPct val="0"/>
              </a:spcAft>
              <a:defRPr kumimoji="1" sz="1200">
                <a:solidFill>
                  <a:schemeClr val="tx1"/>
                </a:solidFill>
                <a:latin typeface="Times New Roman" panose="02020603050405020304" pitchFamily="18" charset="0"/>
              </a:defRPr>
            </a:lvl7pPr>
            <a:lvl8pPr marL="3425227" indent="-228350" defTabSz="945110" eaLnBrk="0" fontAlgn="base" hangingPunct="0">
              <a:spcBef>
                <a:spcPct val="30000"/>
              </a:spcBef>
              <a:spcAft>
                <a:spcPct val="0"/>
              </a:spcAft>
              <a:defRPr kumimoji="1" sz="1200">
                <a:solidFill>
                  <a:schemeClr val="tx1"/>
                </a:solidFill>
                <a:latin typeface="Times New Roman" panose="02020603050405020304" pitchFamily="18" charset="0"/>
              </a:defRPr>
            </a:lvl8pPr>
            <a:lvl9pPr marL="3881924" indent="-228350" defTabSz="94511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C1DAA345-C4D6-4CB1-86D6-16C15ABEEBF2}" type="slidenum">
              <a:rPr kumimoji="0" lang="en-US" altLang="en-US">
                <a:solidFill>
                  <a:srgbClr val="000000"/>
                </a:solidFill>
              </a:rPr>
              <a:pPr>
                <a:spcBef>
                  <a:spcPct val="0"/>
                </a:spcBef>
              </a:pPr>
              <a:t>3</a:t>
            </a:fld>
            <a:endParaRPr kumimoji="0" lang="en-US" altLang="en-US">
              <a:solidFill>
                <a:srgbClr val="000000"/>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444063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5336">
              <a:spcBef>
                <a:spcPct val="30000"/>
              </a:spcBef>
              <a:defRPr kumimoji="1" sz="1200">
                <a:solidFill>
                  <a:schemeClr val="tx1"/>
                </a:solidFill>
                <a:latin typeface="Times New Roman" panose="02020603050405020304" pitchFamily="18" charset="0"/>
              </a:defRPr>
            </a:lvl1pPr>
            <a:lvl2pPr marL="686632" indent="-263236" defTabSz="875336">
              <a:spcBef>
                <a:spcPct val="30000"/>
              </a:spcBef>
              <a:defRPr kumimoji="1" sz="1200">
                <a:solidFill>
                  <a:schemeClr val="tx1"/>
                </a:solidFill>
                <a:latin typeface="Times New Roman" panose="02020603050405020304" pitchFamily="18" charset="0"/>
              </a:defRPr>
            </a:lvl2pPr>
            <a:lvl3pPr marL="1057699" indent="-210905" defTabSz="875336">
              <a:spcBef>
                <a:spcPct val="30000"/>
              </a:spcBef>
              <a:defRPr kumimoji="1" sz="1200">
                <a:solidFill>
                  <a:schemeClr val="tx1"/>
                </a:solidFill>
                <a:latin typeface="Times New Roman" panose="02020603050405020304" pitchFamily="18" charset="0"/>
              </a:defRPr>
            </a:lvl3pPr>
            <a:lvl4pPr marL="1481094" indent="-210905" defTabSz="875336">
              <a:spcBef>
                <a:spcPct val="30000"/>
              </a:spcBef>
              <a:defRPr kumimoji="1" sz="1200">
                <a:solidFill>
                  <a:schemeClr val="tx1"/>
                </a:solidFill>
                <a:latin typeface="Times New Roman" panose="02020603050405020304" pitchFamily="18" charset="0"/>
              </a:defRPr>
            </a:lvl4pPr>
            <a:lvl5pPr marL="1904491" indent="-210905" defTabSz="875336">
              <a:spcBef>
                <a:spcPct val="30000"/>
              </a:spcBef>
              <a:defRPr kumimoji="1" sz="1200">
                <a:solidFill>
                  <a:schemeClr val="tx1"/>
                </a:solidFill>
                <a:latin typeface="Times New Roman" panose="02020603050405020304" pitchFamily="18" charset="0"/>
              </a:defRPr>
            </a:lvl5pPr>
            <a:lvl6pPr marL="2361188" indent="-210905" defTabSz="875336" eaLnBrk="0" fontAlgn="base" hangingPunct="0">
              <a:spcBef>
                <a:spcPct val="30000"/>
              </a:spcBef>
              <a:spcAft>
                <a:spcPct val="0"/>
              </a:spcAft>
              <a:defRPr kumimoji="1" sz="1200">
                <a:solidFill>
                  <a:schemeClr val="tx1"/>
                </a:solidFill>
                <a:latin typeface="Times New Roman" panose="02020603050405020304" pitchFamily="18" charset="0"/>
              </a:defRPr>
            </a:lvl6pPr>
            <a:lvl7pPr marL="2817885" indent="-210905" defTabSz="875336" eaLnBrk="0" fontAlgn="base" hangingPunct="0">
              <a:spcBef>
                <a:spcPct val="30000"/>
              </a:spcBef>
              <a:spcAft>
                <a:spcPct val="0"/>
              </a:spcAft>
              <a:defRPr kumimoji="1" sz="1200">
                <a:solidFill>
                  <a:schemeClr val="tx1"/>
                </a:solidFill>
                <a:latin typeface="Times New Roman" panose="02020603050405020304" pitchFamily="18" charset="0"/>
              </a:defRPr>
            </a:lvl7pPr>
            <a:lvl8pPr marL="3274582" indent="-210905" defTabSz="875336" eaLnBrk="0" fontAlgn="base" hangingPunct="0">
              <a:spcBef>
                <a:spcPct val="30000"/>
              </a:spcBef>
              <a:spcAft>
                <a:spcPct val="0"/>
              </a:spcAft>
              <a:defRPr kumimoji="1" sz="1200">
                <a:solidFill>
                  <a:schemeClr val="tx1"/>
                </a:solidFill>
                <a:latin typeface="Times New Roman" panose="02020603050405020304" pitchFamily="18" charset="0"/>
              </a:defRPr>
            </a:lvl8pPr>
            <a:lvl9pPr marL="3731279" indent="-210905" defTabSz="875336"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F0378239-C9D1-4E94-B5F5-D2FA06582630}" type="slidenum">
              <a:rPr kumimoji="0" lang="en-US" altLang="en-US">
                <a:solidFill>
                  <a:srgbClr val="000000"/>
                </a:solidFill>
              </a:rPr>
              <a:pPr>
                <a:spcBef>
                  <a:spcPct val="0"/>
                </a:spcBef>
              </a:pPr>
              <a:t>4</a:t>
            </a:fld>
            <a:endParaRPr kumimoji="0" lang="en-US" altLang="en-US">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194994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222">
              <a:spcBef>
                <a:spcPct val="30000"/>
              </a:spcBef>
              <a:defRPr kumimoji="1" sz="1200">
                <a:solidFill>
                  <a:schemeClr val="tx1"/>
                </a:solidFill>
                <a:latin typeface="Times New Roman" panose="02020603050405020304" pitchFamily="18" charset="0"/>
              </a:defRPr>
            </a:lvl1pPr>
            <a:lvl2pPr marL="715176" indent="-274336" defTabSz="910222">
              <a:spcBef>
                <a:spcPct val="30000"/>
              </a:spcBef>
              <a:defRPr kumimoji="1" sz="1200">
                <a:solidFill>
                  <a:schemeClr val="tx1"/>
                </a:solidFill>
                <a:latin typeface="Times New Roman" panose="02020603050405020304" pitchFamily="18" charset="0"/>
              </a:defRPr>
            </a:lvl2pPr>
            <a:lvl3pPr marL="1100513" indent="-218834" defTabSz="910222">
              <a:spcBef>
                <a:spcPct val="30000"/>
              </a:spcBef>
              <a:defRPr kumimoji="1" sz="1200">
                <a:solidFill>
                  <a:schemeClr val="tx1"/>
                </a:solidFill>
                <a:latin typeface="Times New Roman" panose="02020603050405020304" pitchFamily="18" charset="0"/>
              </a:defRPr>
            </a:lvl3pPr>
            <a:lvl4pPr marL="1539767" indent="-218834" defTabSz="910222">
              <a:spcBef>
                <a:spcPct val="30000"/>
              </a:spcBef>
              <a:defRPr kumimoji="1" sz="1200">
                <a:solidFill>
                  <a:schemeClr val="tx1"/>
                </a:solidFill>
                <a:latin typeface="Times New Roman" panose="02020603050405020304" pitchFamily="18" charset="0"/>
              </a:defRPr>
            </a:lvl4pPr>
            <a:lvl5pPr marL="1980606" indent="-218834" defTabSz="910222">
              <a:spcBef>
                <a:spcPct val="30000"/>
              </a:spcBef>
              <a:defRPr kumimoji="1" sz="1200">
                <a:solidFill>
                  <a:schemeClr val="tx1"/>
                </a:solidFill>
                <a:latin typeface="Times New Roman" panose="02020603050405020304" pitchFamily="18" charset="0"/>
              </a:defRPr>
            </a:lvl5pPr>
            <a:lvl6pPr marL="2437304" indent="-218834" defTabSz="910222" eaLnBrk="0" fontAlgn="base" hangingPunct="0">
              <a:spcBef>
                <a:spcPct val="30000"/>
              </a:spcBef>
              <a:spcAft>
                <a:spcPct val="0"/>
              </a:spcAft>
              <a:defRPr kumimoji="1" sz="1200">
                <a:solidFill>
                  <a:schemeClr val="tx1"/>
                </a:solidFill>
                <a:latin typeface="Times New Roman" panose="02020603050405020304" pitchFamily="18" charset="0"/>
              </a:defRPr>
            </a:lvl6pPr>
            <a:lvl7pPr marL="2894001" indent="-218834" defTabSz="910222" eaLnBrk="0" fontAlgn="base" hangingPunct="0">
              <a:spcBef>
                <a:spcPct val="30000"/>
              </a:spcBef>
              <a:spcAft>
                <a:spcPct val="0"/>
              </a:spcAft>
              <a:defRPr kumimoji="1" sz="1200">
                <a:solidFill>
                  <a:schemeClr val="tx1"/>
                </a:solidFill>
                <a:latin typeface="Times New Roman" panose="02020603050405020304" pitchFamily="18" charset="0"/>
              </a:defRPr>
            </a:lvl7pPr>
            <a:lvl8pPr marL="3350698" indent="-218834" defTabSz="910222" eaLnBrk="0" fontAlgn="base" hangingPunct="0">
              <a:spcBef>
                <a:spcPct val="30000"/>
              </a:spcBef>
              <a:spcAft>
                <a:spcPct val="0"/>
              </a:spcAft>
              <a:defRPr kumimoji="1" sz="1200">
                <a:solidFill>
                  <a:schemeClr val="tx1"/>
                </a:solidFill>
                <a:latin typeface="Times New Roman" panose="02020603050405020304" pitchFamily="18" charset="0"/>
              </a:defRPr>
            </a:lvl8pPr>
            <a:lvl9pPr marL="3807395" indent="-218834" defTabSz="910222"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C8D94C36-CCF1-45A5-9B14-0BE10B14DB8F}" type="slidenum">
              <a:rPr kumimoji="0" lang="en-US" altLang="en-US"/>
              <a:pPr>
                <a:spcBef>
                  <a:spcPct val="0"/>
                </a:spcBef>
              </a:pPr>
              <a:t>5</a:t>
            </a:fld>
            <a:endParaRPr kumimoji="0"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70553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0422" name="Header Placeholder 5"/>
          <p:cNvSpPr>
            <a:spLocks noGrp="1"/>
          </p:cNvSpPr>
          <p:nvPr>
            <p:ph type="hdr" sz="quarter"/>
          </p:nvPr>
        </p:nvSpPr>
        <p:spPr>
          <a:xfrm>
            <a:off x="0" y="0"/>
            <a:ext cx="3169920" cy="4800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760">
              <a:spcBef>
                <a:spcPct val="30000"/>
              </a:spcBef>
              <a:defRPr kumimoji="1" sz="1200">
                <a:solidFill>
                  <a:schemeClr val="tx1"/>
                </a:solidFill>
                <a:latin typeface="Times New Roman" panose="02020603050405020304" pitchFamily="18" charset="0"/>
              </a:defRPr>
            </a:lvl1pPr>
            <a:lvl2pPr marL="742591" indent="-284852" defTabSz="946760">
              <a:spcBef>
                <a:spcPct val="30000"/>
              </a:spcBef>
              <a:defRPr kumimoji="1" sz="1200">
                <a:solidFill>
                  <a:schemeClr val="tx1"/>
                </a:solidFill>
                <a:latin typeface="Times New Roman" panose="02020603050405020304" pitchFamily="18" charset="0"/>
              </a:defRPr>
            </a:lvl2pPr>
            <a:lvl3pPr marL="1142699" indent="-227223" defTabSz="946760">
              <a:spcBef>
                <a:spcPct val="30000"/>
              </a:spcBef>
              <a:defRPr kumimoji="1" sz="1200">
                <a:solidFill>
                  <a:schemeClr val="tx1"/>
                </a:solidFill>
                <a:latin typeface="Times New Roman" panose="02020603050405020304" pitchFamily="18" charset="0"/>
              </a:defRPr>
            </a:lvl3pPr>
            <a:lvl4pPr marL="1598790" indent="-227223" defTabSz="946760">
              <a:spcBef>
                <a:spcPct val="30000"/>
              </a:spcBef>
              <a:defRPr kumimoji="1" sz="1200">
                <a:solidFill>
                  <a:schemeClr val="tx1"/>
                </a:solidFill>
                <a:latin typeface="Times New Roman" panose="02020603050405020304" pitchFamily="18" charset="0"/>
              </a:defRPr>
            </a:lvl4pPr>
            <a:lvl5pPr marL="2056528" indent="-227223" defTabSz="946760">
              <a:spcBef>
                <a:spcPct val="30000"/>
              </a:spcBef>
              <a:defRPr kumimoji="1" sz="1200">
                <a:solidFill>
                  <a:schemeClr val="tx1"/>
                </a:solidFill>
                <a:latin typeface="Times New Roman" panose="02020603050405020304" pitchFamily="18" charset="0"/>
              </a:defRPr>
            </a:lvl5pPr>
            <a:lvl6pPr marL="2530733" indent="-227223" defTabSz="946760" eaLnBrk="0" fontAlgn="base" hangingPunct="0">
              <a:spcBef>
                <a:spcPct val="30000"/>
              </a:spcBef>
              <a:spcAft>
                <a:spcPct val="0"/>
              </a:spcAft>
              <a:defRPr kumimoji="1" sz="1200">
                <a:solidFill>
                  <a:schemeClr val="tx1"/>
                </a:solidFill>
                <a:latin typeface="Times New Roman" panose="02020603050405020304" pitchFamily="18" charset="0"/>
              </a:defRPr>
            </a:lvl6pPr>
            <a:lvl7pPr marL="3004937" indent="-227223" defTabSz="946760" eaLnBrk="0" fontAlgn="base" hangingPunct="0">
              <a:spcBef>
                <a:spcPct val="30000"/>
              </a:spcBef>
              <a:spcAft>
                <a:spcPct val="0"/>
              </a:spcAft>
              <a:defRPr kumimoji="1" sz="1200">
                <a:solidFill>
                  <a:schemeClr val="tx1"/>
                </a:solidFill>
                <a:latin typeface="Times New Roman" panose="02020603050405020304" pitchFamily="18" charset="0"/>
              </a:defRPr>
            </a:lvl7pPr>
            <a:lvl8pPr marL="3479139" indent="-227223" defTabSz="946760" eaLnBrk="0" fontAlgn="base" hangingPunct="0">
              <a:spcBef>
                <a:spcPct val="30000"/>
              </a:spcBef>
              <a:spcAft>
                <a:spcPct val="0"/>
              </a:spcAft>
              <a:defRPr kumimoji="1" sz="1200">
                <a:solidFill>
                  <a:schemeClr val="tx1"/>
                </a:solidFill>
                <a:latin typeface="Times New Roman" panose="02020603050405020304" pitchFamily="18" charset="0"/>
              </a:defRPr>
            </a:lvl8pPr>
            <a:lvl9pPr marL="3953343" indent="-227223" defTabSz="94676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r>
              <a:rPr kumimoji="0" lang="en-US" altLang="en-US" dirty="0"/>
              <a:t>Webinar for HSIP Cycle 8 Call for Projects</a:t>
            </a:r>
          </a:p>
        </p:txBody>
      </p:sp>
    </p:spTree>
    <p:extLst>
      <p:ext uri="{BB962C8B-B14F-4D97-AF65-F5344CB8AC3E}">
        <p14:creationId xmlns:p14="http://schemas.microsoft.com/office/powerpoint/2010/main" val="4259851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0422" name="Header Placeholder 5"/>
          <p:cNvSpPr>
            <a:spLocks noGrp="1"/>
          </p:cNvSpPr>
          <p:nvPr>
            <p:ph type="hdr" sz="quarter"/>
          </p:nvPr>
        </p:nvSpPr>
        <p:spPr>
          <a:xfrm>
            <a:off x="0" y="0"/>
            <a:ext cx="3169920" cy="4800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760">
              <a:spcBef>
                <a:spcPct val="30000"/>
              </a:spcBef>
              <a:defRPr kumimoji="1" sz="1200">
                <a:solidFill>
                  <a:schemeClr val="tx1"/>
                </a:solidFill>
                <a:latin typeface="Times New Roman" panose="02020603050405020304" pitchFamily="18" charset="0"/>
              </a:defRPr>
            </a:lvl1pPr>
            <a:lvl2pPr marL="742591" indent="-284852" defTabSz="946760">
              <a:spcBef>
                <a:spcPct val="30000"/>
              </a:spcBef>
              <a:defRPr kumimoji="1" sz="1200">
                <a:solidFill>
                  <a:schemeClr val="tx1"/>
                </a:solidFill>
                <a:latin typeface="Times New Roman" panose="02020603050405020304" pitchFamily="18" charset="0"/>
              </a:defRPr>
            </a:lvl2pPr>
            <a:lvl3pPr marL="1142699" indent="-227223" defTabSz="946760">
              <a:spcBef>
                <a:spcPct val="30000"/>
              </a:spcBef>
              <a:defRPr kumimoji="1" sz="1200">
                <a:solidFill>
                  <a:schemeClr val="tx1"/>
                </a:solidFill>
                <a:latin typeface="Times New Roman" panose="02020603050405020304" pitchFamily="18" charset="0"/>
              </a:defRPr>
            </a:lvl3pPr>
            <a:lvl4pPr marL="1598790" indent="-227223" defTabSz="946760">
              <a:spcBef>
                <a:spcPct val="30000"/>
              </a:spcBef>
              <a:defRPr kumimoji="1" sz="1200">
                <a:solidFill>
                  <a:schemeClr val="tx1"/>
                </a:solidFill>
                <a:latin typeface="Times New Roman" panose="02020603050405020304" pitchFamily="18" charset="0"/>
              </a:defRPr>
            </a:lvl4pPr>
            <a:lvl5pPr marL="2056528" indent="-227223" defTabSz="946760">
              <a:spcBef>
                <a:spcPct val="30000"/>
              </a:spcBef>
              <a:defRPr kumimoji="1" sz="1200">
                <a:solidFill>
                  <a:schemeClr val="tx1"/>
                </a:solidFill>
                <a:latin typeface="Times New Roman" panose="02020603050405020304" pitchFamily="18" charset="0"/>
              </a:defRPr>
            </a:lvl5pPr>
            <a:lvl6pPr marL="2530733" indent="-227223" defTabSz="946760" eaLnBrk="0" fontAlgn="base" hangingPunct="0">
              <a:spcBef>
                <a:spcPct val="30000"/>
              </a:spcBef>
              <a:spcAft>
                <a:spcPct val="0"/>
              </a:spcAft>
              <a:defRPr kumimoji="1" sz="1200">
                <a:solidFill>
                  <a:schemeClr val="tx1"/>
                </a:solidFill>
                <a:latin typeface="Times New Roman" panose="02020603050405020304" pitchFamily="18" charset="0"/>
              </a:defRPr>
            </a:lvl6pPr>
            <a:lvl7pPr marL="3004937" indent="-227223" defTabSz="946760" eaLnBrk="0" fontAlgn="base" hangingPunct="0">
              <a:spcBef>
                <a:spcPct val="30000"/>
              </a:spcBef>
              <a:spcAft>
                <a:spcPct val="0"/>
              </a:spcAft>
              <a:defRPr kumimoji="1" sz="1200">
                <a:solidFill>
                  <a:schemeClr val="tx1"/>
                </a:solidFill>
                <a:latin typeface="Times New Roman" panose="02020603050405020304" pitchFamily="18" charset="0"/>
              </a:defRPr>
            </a:lvl7pPr>
            <a:lvl8pPr marL="3479139" indent="-227223" defTabSz="946760" eaLnBrk="0" fontAlgn="base" hangingPunct="0">
              <a:spcBef>
                <a:spcPct val="30000"/>
              </a:spcBef>
              <a:spcAft>
                <a:spcPct val="0"/>
              </a:spcAft>
              <a:defRPr kumimoji="1" sz="1200">
                <a:solidFill>
                  <a:schemeClr val="tx1"/>
                </a:solidFill>
                <a:latin typeface="Times New Roman" panose="02020603050405020304" pitchFamily="18" charset="0"/>
              </a:defRPr>
            </a:lvl8pPr>
            <a:lvl9pPr marL="3953343" indent="-227223" defTabSz="94676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r>
              <a:rPr kumimoji="0" lang="en-US" altLang="en-US" dirty="0"/>
              <a:t>Webinar for HSIP Cycle 8 Call for Projects</a:t>
            </a:r>
          </a:p>
        </p:txBody>
      </p:sp>
    </p:spTree>
    <p:extLst>
      <p:ext uri="{BB962C8B-B14F-4D97-AF65-F5344CB8AC3E}">
        <p14:creationId xmlns:p14="http://schemas.microsoft.com/office/powerpoint/2010/main" val="1474660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222">
              <a:spcBef>
                <a:spcPct val="30000"/>
              </a:spcBef>
              <a:defRPr kumimoji="1" sz="1200">
                <a:solidFill>
                  <a:schemeClr val="tx1"/>
                </a:solidFill>
                <a:latin typeface="Times New Roman" panose="02020603050405020304" pitchFamily="18" charset="0"/>
              </a:defRPr>
            </a:lvl1pPr>
            <a:lvl2pPr marL="715176" indent="-274336" defTabSz="910222">
              <a:spcBef>
                <a:spcPct val="30000"/>
              </a:spcBef>
              <a:defRPr kumimoji="1" sz="1200">
                <a:solidFill>
                  <a:schemeClr val="tx1"/>
                </a:solidFill>
                <a:latin typeface="Times New Roman" panose="02020603050405020304" pitchFamily="18" charset="0"/>
              </a:defRPr>
            </a:lvl2pPr>
            <a:lvl3pPr marL="1100513" indent="-218834" defTabSz="910222">
              <a:spcBef>
                <a:spcPct val="30000"/>
              </a:spcBef>
              <a:defRPr kumimoji="1" sz="1200">
                <a:solidFill>
                  <a:schemeClr val="tx1"/>
                </a:solidFill>
                <a:latin typeface="Times New Roman" panose="02020603050405020304" pitchFamily="18" charset="0"/>
              </a:defRPr>
            </a:lvl3pPr>
            <a:lvl4pPr marL="1539767" indent="-218834" defTabSz="910222">
              <a:spcBef>
                <a:spcPct val="30000"/>
              </a:spcBef>
              <a:defRPr kumimoji="1" sz="1200">
                <a:solidFill>
                  <a:schemeClr val="tx1"/>
                </a:solidFill>
                <a:latin typeface="Times New Roman" panose="02020603050405020304" pitchFamily="18" charset="0"/>
              </a:defRPr>
            </a:lvl4pPr>
            <a:lvl5pPr marL="1980606" indent="-218834" defTabSz="910222">
              <a:spcBef>
                <a:spcPct val="30000"/>
              </a:spcBef>
              <a:defRPr kumimoji="1" sz="1200">
                <a:solidFill>
                  <a:schemeClr val="tx1"/>
                </a:solidFill>
                <a:latin typeface="Times New Roman" panose="02020603050405020304" pitchFamily="18" charset="0"/>
              </a:defRPr>
            </a:lvl5pPr>
            <a:lvl6pPr marL="2437304" indent="-218834" defTabSz="910222" eaLnBrk="0" fontAlgn="base" hangingPunct="0">
              <a:spcBef>
                <a:spcPct val="30000"/>
              </a:spcBef>
              <a:spcAft>
                <a:spcPct val="0"/>
              </a:spcAft>
              <a:defRPr kumimoji="1" sz="1200">
                <a:solidFill>
                  <a:schemeClr val="tx1"/>
                </a:solidFill>
                <a:latin typeface="Times New Roman" panose="02020603050405020304" pitchFamily="18" charset="0"/>
              </a:defRPr>
            </a:lvl6pPr>
            <a:lvl7pPr marL="2894001" indent="-218834" defTabSz="910222" eaLnBrk="0" fontAlgn="base" hangingPunct="0">
              <a:spcBef>
                <a:spcPct val="30000"/>
              </a:spcBef>
              <a:spcAft>
                <a:spcPct val="0"/>
              </a:spcAft>
              <a:defRPr kumimoji="1" sz="1200">
                <a:solidFill>
                  <a:schemeClr val="tx1"/>
                </a:solidFill>
                <a:latin typeface="Times New Roman" panose="02020603050405020304" pitchFamily="18" charset="0"/>
              </a:defRPr>
            </a:lvl7pPr>
            <a:lvl8pPr marL="3350698" indent="-218834" defTabSz="910222" eaLnBrk="0" fontAlgn="base" hangingPunct="0">
              <a:spcBef>
                <a:spcPct val="30000"/>
              </a:spcBef>
              <a:spcAft>
                <a:spcPct val="0"/>
              </a:spcAft>
              <a:defRPr kumimoji="1" sz="1200">
                <a:solidFill>
                  <a:schemeClr val="tx1"/>
                </a:solidFill>
                <a:latin typeface="Times New Roman" panose="02020603050405020304" pitchFamily="18" charset="0"/>
              </a:defRPr>
            </a:lvl8pPr>
            <a:lvl9pPr marL="3807395" indent="-218834" defTabSz="910222"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00BEAE3B-6A0E-4847-AD58-72F25EA4662B}" type="slidenum">
              <a:rPr kumimoji="0" lang="en-US" altLang="en-US">
                <a:solidFill>
                  <a:srgbClr val="000000"/>
                </a:solidFill>
              </a:rPr>
              <a:pPr>
                <a:spcBef>
                  <a:spcPct val="0"/>
                </a:spcBef>
              </a:pPr>
              <a:t>8</a:t>
            </a:fld>
            <a:endParaRPr kumimoji="0" lang="en-US" altLang="en-US">
              <a:solidFill>
                <a:srgbClr val="000000"/>
              </a:solidFill>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3065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5336">
              <a:spcBef>
                <a:spcPct val="30000"/>
              </a:spcBef>
              <a:defRPr kumimoji="1" sz="1200">
                <a:solidFill>
                  <a:schemeClr val="tx1"/>
                </a:solidFill>
                <a:latin typeface="Times New Roman" panose="02020603050405020304" pitchFamily="18" charset="0"/>
              </a:defRPr>
            </a:lvl1pPr>
            <a:lvl2pPr marL="686632" indent="-263236" defTabSz="875336">
              <a:spcBef>
                <a:spcPct val="30000"/>
              </a:spcBef>
              <a:defRPr kumimoji="1" sz="1200">
                <a:solidFill>
                  <a:schemeClr val="tx1"/>
                </a:solidFill>
                <a:latin typeface="Times New Roman" panose="02020603050405020304" pitchFamily="18" charset="0"/>
              </a:defRPr>
            </a:lvl2pPr>
            <a:lvl3pPr marL="1057699" indent="-210905" defTabSz="875336">
              <a:spcBef>
                <a:spcPct val="30000"/>
              </a:spcBef>
              <a:defRPr kumimoji="1" sz="1200">
                <a:solidFill>
                  <a:schemeClr val="tx1"/>
                </a:solidFill>
                <a:latin typeface="Times New Roman" panose="02020603050405020304" pitchFamily="18" charset="0"/>
              </a:defRPr>
            </a:lvl3pPr>
            <a:lvl4pPr marL="1481094" indent="-210905" defTabSz="875336">
              <a:spcBef>
                <a:spcPct val="30000"/>
              </a:spcBef>
              <a:defRPr kumimoji="1" sz="1200">
                <a:solidFill>
                  <a:schemeClr val="tx1"/>
                </a:solidFill>
                <a:latin typeface="Times New Roman" panose="02020603050405020304" pitchFamily="18" charset="0"/>
              </a:defRPr>
            </a:lvl4pPr>
            <a:lvl5pPr marL="1904491" indent="-210905" defTabSz="875336">
              <a:spcBef>
                <a:spcPct val="30000"/>
              </a:spcBef>
              <a:defRPr kumimoji="1" sz="1200">
                <a:solidFill>
                  <a:schemeClr val="tx1"/>
                </a:solidFill>
                <a:latin typeface="Times New Roman" panose="02020603050405020304" pitchFamily="18" charset="0"/>
              </a:defRPr>
            </a:lvl5pPr>
            <a:lvl6pPr marL="2361188" indent="-210905" defTabSz="875336" eaLnBrk="0" fontAlgn="base" hangingPunct="0">
              <a:spcBef>
                <a:spcPct val="30000"/>
              </a:spcBef>
              <a:spcAft>
                <a:spcPct val="0"/>
              </a:spcAft>
              <a:defRPr kumimoji="1" sz="1200">
                <a:solidFill>
                  <a:schemeClr val="tx1"/>
                </a:solidFill>
                <a:latin typeface="Times New Roman" panose="02020603050405020304" pitchFamily="18" charset="0"/>
              </a:defRPr>
            </a:lvl6pPr>
            <a:lvl7pPr marL="2817885" indent="-210905" defTabSz="875336" eaLnBrk="0" fontAlgn="base" hangingPunct="0">
              <a:spcBef>
                <a:spcPct val="30000"/>
              </a:spcBef>
              <a:spcAft>
                <a:spcPct val="0"/>
              </a:spcAft>
              <a:defRPr kumimoji="1" sz="1200">
                <a:solidFill>
                  <a:schemeClr val="tx1"/>
                </a:solidFill>
                <a:latin typeface="Times New Roman" panose="02020603050405020304" pitchFamily="18" charset="0"/>
              </a:defRPr>
            </a:lvl7pPr>
            <a:lvl8pPr marL="3274582" indent="-210905" defTabSz="875336" eaLnBrk="0" fontAlgn="base" hangingPunct="0">
              <a:spcBef>
                <a:spcPct val="30000"/>
              </a:spcBef>
              <a:spcAft>
                <a:spcPct val="0"/>
              </a:spcAft>
              <a:defRPr kumimoji="1" sz="1200">
                <a:solidFill>
                  <a:schemeClr val="tx1"/>
                </a:solidFill>
                <a:latin typeface="Times New Roman" panose="02020603050405020304" pitchFamily="18" charset="0"/>
              </a:defRPr>
            </a:lvl8pPr>
            <a:lvl9pPr marL="3731279" indent="-210905" defTabSz="875336"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3655D74B-0D55-4F90-8A4F-B57C4EA54058}" type="slidenum">
              <a:rPr kumimoji="0" lang="en-US" altLang="en-US">
                <a:solidFill>
                  <a:srgbClr val="000000"/>
                </a:solidFill>
              </a:rPr>
              <a:pPr>
                <a:spcBef>
                  <a:spcPct val="0"/>
                </a:spcBef>
              </a:pPr>
              <a:t>9</a:t>
            </a:fld>
            <a:endParaRPr kumimoji="0" lang="en-US" altLang="en-US">
              <a:solidFill>
                <a:srgbClr val="000000"/>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523741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r>
              <a:rPr lang="en-US"/>
              <a:t>5/3/2012</a:t>
            </a:r>
          </a:p>
        </p:txBody>
      </p:sp>
      <p:sp>
        <p:nvSpPr>
          <p:cNvPr id="5" name="Footer Placeholder 18"/>
          <p:cNvSpPr>
            <a:spLocks noGrp="1"/>
          </p:cNvSpPr>
          <p:nvPr>
            <p:ph type="ftr" sz="quarter" idx="11"/>
          </p:nvPr>
        </p:nvSpPr>
        <p:spPr/>
        <p:txBody>
          <a:bodyPr/>
          <a:lstStyle>
            <a:lvl1pPr>
              <a:defRPr/>
            </a:lvl1pPr>
          </a:lstStyle>
          <a:p>
            <a:pPr>
              <a:defRPr/>
            </a:pPr>
            <a:r>
              <a:rPr lang="en-US"/>
              <a:t>5/3/2012</a:t>
            </a:r>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a:defRPr/>
            </a:pPr>
            <a:fld id="{48F6B810-05FA-4B8F-8CED-05889064795D}" type="slidenum">
              <a:rPr lang="en-US" altLang="en-US"/>
              <a:pPr>
                <a:defRPr/>
              </a:pPr>
              <a:t>‹#›</a:t>
            </a:fld>
            <a:endParaRPr lang="en-US" altLang="en-US"/>
          </a:p>
        </p:txBody>
      </p:sp>
    </p:spTree>
    <p:extLst>
      <p:ext uri="{BB962C8B-B14F-4D97-AF65-F5344CB8AC3E}">
        <p14:creationId xmlns:p14="http://schemas.microsoft.com/office/powerpoint/2010/main" val="112872340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en-US"/>
              <a:t>5/3/2012</a:t>
            </a:r>
          </a:p>
        </p:txBody>
      </p:sp>
      <p:sp>
        <p:nvSpPr>
          <p:cNvPr id="3" name="Footer Placeholder 21"/>
          <p:cNvSpPr>
            <a:spLocks noGrp="1"/>
          </p:cNvSpPr>
          <p:nvPr>
            <p:ph type="ftr" sz="quarter" idx="11"/>
          </p:nvPr>
        </p:nvSpPr>
        <p:spPr/>
        <p:txBody>
          <a:bodyPr/>
          <a:lstStyle>
            <a:lvl1pPr>
              <a:defRPr/>
            </a:lvl1pPr>
          </a:lstStyle>
          <a:p>
            <a:pPr>
              <a:defRPr/>
            </a:pPr>
            <a:r>
              <a:rPr lang="en-US"/>
              <a:t>5/3/2012</a:t>
            </a:r>
          </a:p>
        </p:txBody>
      </p:sp>
      <p:sp>
        <p:nvSpPr>
          <p:cNvPr id="4" name="Slide Number Placeholder 17"/>
          <p:cNvSpPr>
            <a:spLocks noGrp="1"/>
          </p:cNvSpPr>
          <p:nvPr>
            <p:ph type="sldNum" sz="quarter" idx="12"/>
          </p:nvPr>
        </p:nvSpPr>
        <p:spPr/>
        <p:txBody>
          <a:bodyPr/>
          <a:lstStyle>
            <a:lvl1pPr>
              <a:defRPr/>
            </a:lvl1pPr>
          </a:lstStyle>
          <a:p>
            <a:pPr>
              <a:defRPr/>
            </a:pPr>
            <a:fld id="{48EF3F64-6D51-4659-8FFA-5E3EE3821590}" type="slidenum">
              <a:rPr lang="en-US" altLang="en-US"/>
              <a:pPr>
                <a:defRPr/>
              </a:pPr>
              <a:t>‹#›</a:t>
            </a:fld>
            <a:endParaRPr lang="en-US" altLang="en-US"/>
          </a:p>
        </p:txBody>
      </p:sp>
    </p:spTree>
    <p:extLst>
      <p:ext uri="{BB962C8B-B14F-4D97-AF65-F5344CB8AC3E}">
        <p14:creationId xmlns:p14="http://schemas.microsoft.com/office/powerpoint/2010/main" val="4108922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r>
              <a:rPr lang="en-US"/>
              <a:t>5/3/2012</a:t>
            </a:r>
          </a:p>
        </p:txBody>
      </p:sp>
      <p:sp>
        <p:nvSpPr>
          <p:cNvPr id="6" name="Footer Placeholder 21"/>
          <p:cNvSpPr>
            <a:spLocks noGrp="1"/>
          </p:cNvSpPr>
          <p:nvPr>
            <p:ph type="ftr" sz="quarter" idx="11"/>
          </p:nvPr>
        </p:nvSpPr>
        <p:spPr/>
        <p:txBody>
          <a:bodyPr/>
          <a:lstStyle>
            <a:lvl1pPr>
              <a:defRPr/>
            </a:lvl1pPr>
          </a:lstStyle>
          <a:p>
            <a:pPr>
              <a:defRPr/>
            </a:pPr>
            <a:r>
              <a:rPr lang="en-US"/>
              <a:t>5/3/2012</a:t>
            </a:r>
          </a:p>
        </p:txBody>
      </p:sp>
      <p:sp>
        <p:nvSpPr>
          <p:cNvPr id="7" name="Slide Number Placeholder 17"/>
          <p:cNvSpPr>
            <a:spLocks noGrp="1"/>
          </p:cNvSpPr>
          <p:nvPr>
            <p:ph type="sldNum" sz="quarter" idx="12"/>
          </p:nvPr>
        </p:nvSpPr>
        <p:spPr/>
        <p:txBody>
          <a:bodyPr/>
          <a:lstStyle>
            <a:lvl1pPr>
              <a:defRPr/>
            </a:lvl1pPr>
          </a:lstStyle>
          <a:p>
            <a:pPr>
              <a:defRPr/>
            </a:pPr>
            <a:fld id="{576F6CF9-1D06-48C1-9205-966674610A29}" type="slidenum">
              <a:rPr lang="en-US" altLang="en-US"/>
              <a:pPr>
                <a:defRPr/>
              </a:pPr>
              <a:t>‹#›</a:t>
            </a:fld>
            <a:endParaRPr lang="en-US" altLang="en-US"/>
          </a:p>
        </p:txBody>
      </p:sp>
    </p:spTree>
    <p:extLst>
      <p:ext uri="{BB962C8B-B14F-4D97-AF65-F5344CB8AC3E}">
        <p14:creationId xmlns:p14="http://schemas.microsoft.com/office/powerpoint/2010/main" val="4207847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r>
              <a:rPr lang="en-US"/>
              <a:t>5/3/2012</a:t>
            </a:r>
          </a:p>
        </p:txBody>
      </p:sp>
      <p:sp>
        <p:nvSpPr>
          <p:cNvPr id="10" name="Footer Placeholder 5"/>
          <p:cNvSpPr>
            <a:spLocks noGrp="1"/>
          </p:cNvSpPr>
          <p:nvPr>
            <p:ph type="ftr" sz="quarter" idx="11"/>
          </p:nvPr>
        </p:nvSpPr>
        <p:spPr/>
        <p:txBody>
          <a:bodyPr/>
          <a:lstStyle>
            <a:lvl1pPr>
              <a:defRPr/>
            </a:lvl1pPr>
          </a:lstStyle>
          <a:p>
            <a:pPr>
              <a:defRPr/>
            </a:pPr>
            <a:r>
              <a:rPr lang="en-US"/>
              <a:t>5/3/2012</a:t>
            </a:r>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a:defRPr/>
            </a:pPr>
            <a:fld id="{B544B297-2909-4C58-8C7E-3DB273F3B33F}" type="slidenum">
              <a:rPr lang="en-US" altLang="en-US"/>
              <a:pPr>
                <a:defRPr/>
              </a:pPr>
              <a:t>‹#›</a:t>
            </a:fld>
            <a:endParaRPr lang="en-US" altLang="en-US"/>
          </a:p>
        </p:txBody>
      </p:sp>
    </p:spTree>
    <p:extLst>
      <p:ext uri="{BB962C8B-B14F-4D97-AF65-F5344CB8AC3E}">
        <p14:creationId xmlns:p14="http://schemas.microsoft.com/office/powerpoint/2010/main" val="3094266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r>
              <a:rPr lang="en-US"/>
              <a:t>5/3/2012</a:t>
            </a:r>
          </a:p>
        </p:txBody>
      </p:sp>
      <p:sp>
        <p:nvSpPr>
          <p:cNvPr id="5" name="Footer Placeholder 21"/>
          <p:cNvSpPr>
            <a:spLocks noGrp="1"/>
          </p:cNvSpPr>
          <p:nvPr>
            <p:ph type="ftr" sz="quarter" idx="11"/>
          </p:nvPr>
        </p:nvSpPr>
        <p:spPr/>
        <p:txBody>
          <a:bodyPr/>
          <a:lstStyle>
            <a:lvl1pPr>
              <a:defRPr/>
            </a:lvl1pPr>
          </a:lstStyle>
          <a:p>
            <a:pPr>
              <a:defRPr/>
            </a:pPr>
            <a:r>
              <a:rPr lang="en-US"/>
              <a:t>5/3/2012</a:t>
            </a:r>
          </a:p>
        </p:txBody>
      </p:sp>
      <p:sp>
        <p:nvSpPr>
          <p:cNvPr id="6" name="Slide Number Placeholder 17"/>
          <p:cNvSpPr>
            <a:spLocks noGrp="1"/>
          </p:cNvSpPr>
          <p:nvPr>
            <p:ph type="sldNum" sz="quarter" idx="12"/>
          </p:nvPr>
        </p:nvSpPr>
        <p:spPr/>
        <p:txBody>
          <a:bodyPr/>
          <a:lstStyle>
            <a:lvl1pPr>
              <a:defRPr/>
            </a:lvl1pPr>
          </a:lstStyle>
          <a:p>
            <a:pPr>
              <a:defRPr/>
            </a:pPr>
            <a:fld id="{A8928464-67EB-44E6-B261-30207308B993}" type="slidenum">
              <a:rPr lang="en-US" altLang="en-US"/>
              <a:pPr>
                <a:defRPr/>
              </a:pPr>
              <a:t>‹#›</a:t>
            </a:fld>
            <a:endParaRPr lang="en-US" altLang="en-US"/>
          </a:p>
        </p:txBody>
      </p:sp>
    </p:spTree>
    <p:extLst>
      <p:ext uri="{BB962C8B-B14F-4D97-AF65-F5344CB8AC3E}">
        <p14:creationId xmlns:p14="http://schemas.microsoft.com/office/powerpoint/2010/main" val="1759636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r>
              <a:rPr lang="en-US"/>
              <a:t>5/3/2012</a:t>
            </a:r>
          </a:p>
        </p:txBody>
      </p:sp>
      <p:sp>
        <p:nvSpPr>
          <p:cNvPr id="5" name="Footer Placeholder 21"/>
          <p:cNvSpPr>
            <a:spLocks noGrp="1"/>
          </p:cNvSpPr>
          <p:nvPr>
            <p:ph type="ftr" sz="quarter" idx="11"/>
          </p:nvPr>
        </p:nvSpPr>
        <p:spPr/>
        <p:txBody>
          <a:bodyPr/>
          <a:lstStyle>
            <a:lvl1pPr>
              <a:defRPr/>
            </a:lvl1pPr>
          </a:lstStyle>
          <a:p>
            <a:pPr>
              <a:defRPr/>
            </a:pPr>
            <a:r>
              <a:rPr lang="en-US"/>
              <a:t>5/3/2012</a:t>
            </a:r>
          </a:p>
        </p:txBody>
      </p:sp>
      <p:sp>
        <p:nvSpPr>
          <p:cNvPr id="6" name="Slide Number Placeholder 17"/>
          <p:cNvSpPr>
            <a:spLocks noGrp="1"/>
          </p:cNvSpPr>
          <p:nvPr>
            <p:ph type="sldNum" sz="quarter" idx="12"/>
          </p:nvPr>
        </p:nvSpPr>
        <p:spPr/>
        <p:txBody>
          <a:bodyPr/>
          <a:lstStyle>
            <a:lvl1pPr>
              <a:defRPr/>
            </a:lvl1pPr>
          </a:lstStyle>
          <a:p>
            <a:pPr>
              <a:defRPr/>
            </a:pPr>
            <a:fld id="{6DD8A17D-4388-46A3-8FC1-FDB6BB257B79}" type="slidenum">
              <a:rPr lang="en-US" altLang="en-US"/>
              <a:pPr>
                <a:defRPr/>
              </a:pPr>
              <a:t>‹#›</a:t>
            </a:fld>
            <a:endParaRPr lang="en-US" altLang="en-US"/>
          </a:p>
        </p:txBody>
      </p:sp>
    </p:spTree>
    <p:extLst>
      <p:ext uri="{BB962C8B-B14F-4D97-AF65-F5344CB8AC3E}">
        <p14:creationId xmlns:p14="http://schemas.microsoft.com/office/powerpoint/2010/main" val="3656159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549431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B2977-B28A-4E34-83A7-C212B1FF43A2}"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C510D-D580-43A2-9ABD-5D3EEA2F3D97}" type="slidenum">
              <a:rPr lang="en-US" smtClean="0"/>
              <a:t>‹#›</a:t>
            </a:fld>
            <a:endParaRPr lang="en-US"/>
          </a:p>
        </p:txBody>
      </p:sp>
      <p:sp>
        <p:nvSpPr>
          <p:cNvPr id="7" name="Title Placeholder 1"/>
          <p:cNvSpPr>
            <a:spLocks noGrp="1"/>
          </p:cNvSpPr>
          <p:nvPr>
            <p:ph type="title"/>
          </p:nvPr>
        </p:nvSpPr>
        <p:spPr>
          <a:xfrm>
            <a:off x="1545579" y="76200"/>
            <a:ext cx="714122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169471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B2977-B28A-4E34-83A7-C212B1FF43A2}"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4C510D-D580-43A2-9ABD-5D3EEA2F3D97}" type="slidenum">
              <a:rPr lang="en-US" smtClean="0"/>
              <a:t>‹#›</a:t>
            </a:fld>
            <a:endParaRPr lang="en-US"/>
          </a:p>
        </p:txBody>
      </p:sp>
      <p:sp>
        <p:nvSpPr>
          <p:cNvPr id="5" name="Title Placeholder 1"/>
          <p:cNvSpPr>
            <a:spLocks noGrp="1"/>
          </p:cNvSpPr>
          <p:nvPr>
            <p:ph type="title"/>
          </p:nvPr>
        </p:nvSpPr>
        <p:spPr>
          <a:xfrm>
            <a:off x="1545579" y="76200"/>
            <a:ext cx="714122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867123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grpSp>
        <p:nvGrpSpPr>
          <p:cNvPr id="4" name="Group 8"/>
          <p:cNvGrpSpPr>
            <a:grpSpLocks/>
          </p:cNvGrpSpPr>
          <p:nvPr/>
        </p:nvGrpSpPr>
        <p:grpSpPr bwMode="auto">
          <a:xfrm>
            <a:off x="0" y="1872763"/>
            <a:ext cx="9144000" cy="3194050"/>
            <a:chOff x="647402" y="2514600"/>
            <a:chExt cx="10838688" cy="3194035"/>
          </a:xfrm>
        </p:grpSpPr>
        <p:grpSp>
          <p:nvGrpSpPr>
            <p:cNvPr id="5" name="Group 9"/>
            <p:cNvGrpSpPr>
              <a:grpSpLocks/>
            </p:cNvGrpSpPr>
            <p:nvPr/>
          </p:nvGrpSpPr>
          <p:grpSpPr bwMode="auto">
            <a:xfrm>
              <a:off x="647402" y="2514600"/>
              <a:ext cx="10838688" cy="63125"/>
              <a:chOff x="507492" y="1501519"/>
              <a:chExt cx="8129016" cy="63125"/>
            </a:xfrm>
          </p:grpSpPr>
          <p:cxnSp>
            <p:nvCxnSpPr>
              <p:cNvPr id="10" name="Straight Connector 9"/>
              <p:cNvCxnSpPr/>
              <p:nvPr/>
            </p:nvCxnSpPr>
            <p:spPr>
              <a:xfrm>
                <a:off x="507492" y="1565019"/>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647402" y="2641599"/>
              <a:ext cx="10838688" cy="2940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sz="1800"/>
            </a:p>
          </p:txBody>
        </p:sp>
        <p:grpSp>
          <p:nvGrpSpPr>
            <p:cNvPr id="7" name="Group 11"/>
            <p:cNvGrpSpPr>
              <a:grpSpLocks/>
            </p:cNvGrpSpPr>
            <p:nvPr/>
          </p:nvGrpSpPr>
          <p:grpSpPr bwMode="auto">
            <a:xfrm rot="10800000">
              <a:off x="647402" y="5645510"/>
              <a:ext cx="10838688" cy="63125"/>
              <a:chOff x="507492" y="1501519"/>
              <a:chExt cx="8129016" cy="63125"/>
            </a:xfrm>
          </p:grpSpPr>
          <p:cxnSp>
            <p:nvCxnSpPr>
              <p:cNvPr id="8" name="Straight Connector 7"/>
              <p:cNvCxnSpPr/>
              <p:nvPr/>
            </p:nvCxnSpPr>
            <p:spPr>
              <a:xfrm>
                <a:off x="508550" y="1565019"/>
                <a:ext cx="8129017"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8550" y="1501519"/>
                <a:ext cx="8129017"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802300" y="2329969"/>
            <a:ext cx="7199461" cy="2110146"/>
          </a:xfrm>
        </p:spPr>
        <p:txBody>
          <a:bodyPr anchor="ctr">
            <a:normAutofit/>
          </a:bodyPr>
          <a:lstStyle>
            <a:lvl1pPr>
              <a:defRPr sz="2800" cap="all" baseline="0">
                <a:solidFill>
                  <a:schemeClr val="bg1"/>
                </a:solidFill>
              </a:defRPr>
            </a:lvl1pPr>
          </a:lstStyle>
          <a:p>
            <a:r>
              <a:rPr lang="en-US"/>
              <a:t>Click to edit Master title style</a:t>
            </a:r>
            <a:endParaRPr dirty="0"/>
          </a:p>
        </p:txBody>
      </p:sp>
      <p:pic>
        <p:nvPicPr>
          <p:cNvPr id="19" name="Picture 3" descr="CT DLA logo square blu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48288" y="6037960"/>
            <a:ext cx="845041" cy="8200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Slide Number Placeholder 1"/>
          <p:cNvSpPr txBox="1">
            <a:spLocks/>
          </p:cNvSpPr>
          <p:nvPr userDrawn="1"/>
        </p:nvSpPr>
        <p:spPr>
          <a:xfrm>
            <a:off x="8610600" y="6507497"/>
            <a:ext cx="4572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pPr>
              <a:defRPr/>
            </a:pPr>
            <a:fld id="{9E7637EB-2655-4985-A6F7-FC97D70255D5}" type="slidenum">
              <a:rPr lang="en-US" altLang="en-US" smtClean="0"/>
              <a:pPr>
                <a:defRPr/>
              </a:pPr>
              <a:t>‹#›</a:t>
            </a:fld>
            <a:endParaRPr lang="en-US" altLang="en-US" dirty="0"/>
          </a:p>
        </p:txBody>
      </p:sp>
    </p:spTree>
    <p:extLst>
      <p:ext uri="{BB962C8B-B14F-4D97-AF65-F5344CB8AC3E}">
        <p14:creationId xmlns:p14="http://schemas.microsoft.com/office/powerpoint/2010/main" val="3535101485"/>
      </p:ext>
    </p:extLst>
  </p:cSld>
  <p:clrMapOvr>
    <a:masterClrMapping/>
  </p:clrMapOvr>
  <p:transition spd="med">
    <p:fade/>
  </p:transition>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grpSp>
        <p:nvGrpSpPr>
          <p:cNvPr id="4" name="Group 8"/>
          <p:cNvGrpSpPr>
            <a:grpSpLocks/>
          </p:cNvGrpSpPr>
          <p:nvPr/>
        </p:nvGrpSpPr>
        <p:grpSpPr bwMode="auto">
          <a:xfrm>
            <a:off x="0" y="1872763"/>
            <a:ext cx="9144000" cy="3194050"/>
            <a:chOff x="647402" y="2514600"/>
            <a:chExt cx="10838688" cy="3194035"/>
          </a:xfrm>
        </p:grpSpPr>
        <p:grpSp>
          <p:nvGrpSpPr>
            <p:cNvPr id="5" name="Group 9"/>
            <p:cNvGrpSpPr>
              <a:grpSpLocks/>
            </p:cNvGrpSpPr>
            <p:nvPr/>
          </p:nvGrpSpPr>
          <p:grpSpPr bwMode="auto">
            <a:xfrm>
              <a:off x="647402" y="2514600"/>
              <a:ext cx="10838688" cy="63125"/>
              <a:chOff x="507492" y="1501519"/>
              <a:chExt cx="8129016" cy="63125"/>
            </a:xfrm>
          </p:grpSpPr>
          <p:cxnSp>
            <p:nvCxnSpPr>
              <p:cNvPr id="10" name="Straight Connector 9"/>
              <p:cNvCxnSpPr/>
              <p:nvPr/>
            </p:nvCxnSpPr>
            <p:spPr>
              <a:xfrm>
                <a:off x="507492" y="1565019"/>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647402" y="2641599"/>
              <a:ext cx="10838688" cy="2940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sz="1800"/>
            </a:p>
          </p:txBody>
        </p:sp>
        <p:grpSp>
          <p:nvGrpSpPr>
            <p:cNvPr id="7" name="Group 11"/>
            <p:cNvGrpSpPr>
              <a:grpSpLocks/>
            </p:cNvGrpSpPr>
            <p:nvPr/>
          </p:nvGrpSpPr>
          <p:grpSpPr bwMode="auto">
            <a:xfrm rot="10800000">
              <a:off x="647402" y="5645510"/>
              <a:ext cx="10838688" cy="63125"/>
              <a:chOff x="507492" y="1501519"/>
              <a:chExt cx="8129016" cy="63125"/>
            </a:xfrm>
          </p:grpSpPr>
          <p:cxnSp>
            <p:nvCxnSpPr>
              <p:cNvPr id="8" name="Straight Connector 7"/>
              <p:cNvCxnSpPr/>
              <p:nvPr/>
            </p:nvCxnSpPr>
            <p:spPr>
              <a:xfrm>
                <a:off x="508550" y="1565019"/>
                <a:ext cx="8129017"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8550" y="1501519"/>
                <a:ext cx="8129017"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802300" y="2329969"/>
            <a:ext cx="7199461" cy="2110146"/>
          </a:xfrm>
        </p:spPr>
        <p:txBody>
          <a:bodyPr anchor="ctr">
            <a:normAutofit/>
          </a:bodyPr>
          <a:lstStyle>
            <a:lvl1pPr>
              <a:defRPr sz="2800" cap="all" baseline="0">
                <a:solidFill>
                  <a:schemeClr val="bg1"/>
                </a:solidFill>
              </a:defRPr>
            </a:lvl1pPr>
          </a:lstStyle>
          <a:p>
            <a:r>
              <a:rPr lang="en-US"/>
              <a:t>Click to edit Master title style</a:t>
            </a:r>
            <a:endParaRPr dirty="0"/>
          </a:p>
        </p:txBody>
      </p:sp>
      <p:pic>
        <p:nvPicPr>
          <p:cNvPr id="19" name="Picture 3" descr="CT DLA logo square blu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48288" y="6037960"/>
            <a:ext cx="845041" cy="8200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Slide Number Placeholder 1"/>
          <p:cNvSpPr txBox="1">
            <a:spLocks/>
          </p:cNvSpPr>
          <p:nvPr userDrawn="1"/>
        </p:nvSpPr>
        <p:spPr>
          <a:xfrm>
            <a:off x="8610600" y="6507497"/>
            <a:ext cx="4572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pPr>
              <a:defRPr/>
            </a:pPr>
            <a:fld id="{9E7637EB-2655-4985-A6F7-FC97D70255D5}" type="slidenum">
              <a:rPr lang="en-US" altLang="en-US" smtClean="0"/>
              <a:pPr>
                <a:defRPr/>
              </a:pPr>
              <a:t>‹#›</a:t>
            </a:fld>
            <a:endParaRPr lang="en-US" altLang="en-US" dirty="0"/>
          </a:p>
        </p:txBody>
      </p:sp>
    </p:spTree>
    <p:extLst>
      <p:ext uri="{BB962C8B-B14F-4D97-AF65-F5344CB8AC3E}">
        <p14:creationId xmlns:p14="http://schemas.microsoft.com/office/powerpoint/2010/main" val="3417620020"/>
      </p:ext>
    </p:extLst>
  </p:cSld>
  <p:clrMapOvr>
    <a:masterClrMapping/>
  </p:clrMapOvr>
  <p:transition spd="med">
    <p:fade/>
  </p:transition>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IC">
    <p:spTree>
      <p:nvGrpSpPr>
        <p:cNvPr id="1" name=""/>
        <p:cNvGrpSpPr/>
        <p:nvPr/>
      </p:nvGrpSpPr>
      <p:grpSpPr>
        <a:xfrm>
          <a:off x="0" y="0"/>
          <a:ext cx="0" cy="0"/>
          <a:chOff x="0" y="0"/>
          <a:chExt cx="0" cy="0"/>
        </a:xfrm>
      </p:grpSpPr>
      <p:sp>
        <p:nvSpPr>
          <p:cNvPr id="2" name="Title 1"/>
          <p:cNvSpPr>
            <a:spLocks noGrp="1"/>
          </p:cNvSpPr>
          <p:nvPr>
            <p:ph type="title"/>
          </p:nvPr>
        </p:nvSpPr>
        <p:spPr>
          <a:xfrm>
            <a:off x="457200" y="302363"/>
            <a:ext cx="8229600" cy="1059217"/>
          </a:xfrm>
        </p:spPr>
        <p:txBody>
          <a:bodyPr/>
          <a:lstStyle>
            <a:lvl1pPr>
              <a:defRPr sz="3200">
                <a:solidFill>
                  <a:srgbClr val="00206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stretch>
            <a:fillRect/>
          </a:stretch>
        </p:blipFill>
        <p:spPr>
          <a:xfrm>
            <a:off x="7924800" y="215404"/>
            <a:ext cx="871935" cy="804266"/>
          </a:xfrm>
          <a:prstGeom prst="rect">
            <a:avLst/>
          </a:prstGeom>
        </p:spPr>
      </p:pic>
      <p:sp>
        <p:nvSpPr>
          <p:cNvPr id="5" name="TextBox 4"/>
          <p:cNvSpPr txBox="1"/>
          <p:nvPr userDrawn="1"/>
        </p:nvSpPr>
        <p:spPr>
          <a:xfrm>
            <a:off x="76200" y="25364"/>
            <a:ext cx="5715000" cy="276999"/>
          </a:xfrm>
          <a:prstGeom prst="rect">
            <a:avLst/>
          </a:prstGeom>
          <a:noFill/>
        </p:spPr>
        <p:txBody>
          <a:bodyPr wrap="square" rtlCol="0">
            <a:spAutoFit/>
          </a:bodyPr>
          <a:lstStyle/>
          <a:p>
            <a:r>
              <a:rPr lang="en-US" sz="1200" dirty="0"/>
              <a:t>CA Local HSIP and Benefit-Cost Analysis</a:t>
            </a:r>
          </a:p>
        </p:txBody>
      </p:sp>
    </p:spTree>
    <p:extLst>
      <p:ext uri="{BB962C8B-B14F-4D97-AF65-F5344CB8AC3E}">
        <p14:creationId xmlns:p14="http://schemas.microsoft.com/office/powerpoint/2010/main" val="2630051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with Picture">
    <p:spTree>
      <p:nvGrpSpPr>
        <p:cNvPr id="1" name=""/>
        <p:cNvGrpSpPr/>
        <p:nvPr/>
      </p:nvGrpSpPr>
      <p:grpSpPr>
        <a:xfrm>
          <a:off x="0" y="0"/>
          <a:ext cx="0" cy="0"/>
          <a:chOff x="0" y="0"/>
          <a:chExt cx="0" cy="0"/>
        </a:xfrm>
      </p:grpSpPr>
      <p:sp>
        <p:nvSpPr>
          <p:cNvPr id="18" name="Rectangle 17"/>
          <p:cNvSpPr/>
          <p:nvPr/>
        </p:nvSpPr>
        <p:spPr>
          <a:xfrm>
            <a:off x="-8792" y="-214718"/>
            <a:ext cx="9152313" cy="7072718"/>
          </a:xfrm>
          <a:prstGeom prst="rect">
            <a:avLst/>
          </a:prstGeom>
          <a:solidFill>
            <a:srgbClr val="05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5480951"/>
            <a:ext cx="4724400" cy="1162331"/>
          </a:xfrm>
          <a:prstGeom prst="rect">
            <a:avLst/>
          </a:prstGeom>
        </p:spPr>
      </p:pic>
      <p:grpSp>
        <p:nvGrpSpPr>
          <p:cNvPr id="31" name="Group 8"/>
          <p:cNvGrpSpPr>
            <a:grpSpLocks/>
          </p:cNvGrpSpPr>
          <p:nvPr/>
        </p:nvGrpSpPr>
        <p:grpSpPr bwMode="auto">
          <a:xfrm>
            <a:off x="0" y="5257800"/>
            <a:ext cx="9144000" cy="83012"/>
            <a:chOff x="1073150" y="1219201"/>
            <a:chExt cx="10058400" cy="63125"/>
          </a:xfrm>
        </p:grpSpPr>
        <p:cxnSp>
          <p:nvCxnSpPr>
            <p:cNvPr id="32" name="Straight Connector 31"/>
            <p:cNvCxnSpPr/>
            <p:nvPr/>
          </p:nvCxnSpPr>
          <p:spPr>
            <a:xfrm rot="10800000">
              <a:off x="1073150" y="1219201"/>
              <a:ext cx="10058400" cy="0"/>
            </a:xfrm>
            <a:prstGeom prst="line">
              <a:avLst/>
            </a:prstGeom>
            <a:ln w="34925" cap="flat">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a:off x="1073150" y="1282326"/>
              <a:ext cx="10058400" cy="0"/>
            </a:xfrm>
            <a:prstGeom prst="line">
              <a:avLst/>
            </a:prstGeom>
            <a:ln w="12700" cap="flat">
              <a:solidFill>
                <a:schemeClr val="bg1"/>
              </a:solidFill>
              <a:miter lim="800000"/>
            </a:ln>
          </p:spPr>
          <p:style>
            <a:lnRef idx="1">
              <a:schemeClr val="accent1"/>
            </a:lnRef>
            <a:fillRef idx="0">
              <a:schemeClr val="accent1"/>
            </a:fillRef>
            <a:effectRef idx="0">
              <a:schemeClr val="accent1"/>
            </a:effectRef>
            <a:fontRef idx="minor">
              <a:schemeClr val="tx1"/>
            </a:fontRef>
          </p:style>
        </p:cxnSp>
      </p:grpSp>
      <p:sp>
        <p:nvSpPr>
          <p:cNvPr id="11" name="Text Placeholder 10"/>
          <p:cNvSpPr>
            <a:spLocks noGrp="1"/>
          </p:cNvSpPr>
          <p:nvPr>
            <p:ph type="body" sz="quarter" idx="12" hasCustomPrompt="1"/>
          </p:nvPr>
        </p:nvSpPr>
        <p:spPr>
          <a:xfrm>
            <a:off x="3130058" y="4783016"/>
            <a:ext cx="2857500" cy="374189"/>
          </a:xfrm>
        </p:spPr>
        <p:txBody>
          <a:bodyPr/>
          <a:lstStyle>
            <a:lvl1pPr marL="0" indent="0" algn="ctr">
              <a:buNone/>
              <a:defRPr sz="1800">
                <a:solidFill>
                  <a:schemeClr val="bg1">
                    <a:lumMod val="95000"/>
                  </a:schemeClr>
                </a:solidFill>
              </a:defRPr>
            </a:lvl1pPr>
          </a:lstStyle>
          <a:p>
            <a:pPr lvl="0"/>
            <a:r>
              <a:rPr lang="en-US" dirty="0"/>
              <a:t>Click to add Date </a:t>
            </a:r>
          </a:p>
        </p:txBody>
      </p:sp>
      <p:sp>
        <p:nvSpPr>
          <p:cNvPr id="7" name="Content Placeholder 6"/>
          <p:cNvSpPr>
            <a:spLocks noGrp="1"/>
          </p:cNvSpPr>
          <p:nvPr>
            <p:ph sz="quarter" idx="10" hasCustomPrompt="1"/>
          </p:nvPr>
        </p:nvSpPr>
        <p:spPr>
          <a:xfrm>
            <a:off x="1389185" y="775882"/>
            <a:ext cx="6383215" cy="1365501"/>
          </a:xfrm>
        </p:spPr>
        <p:txBody>
          <a:bodyPr/>
          <a:lstStyle>
            <a:lvl1pPr marL="0" indent="0" algn="ctr">
              <a:buNone/>
              <a:defRPr sz="3200" baseline="0">
                <a:solidFill>
                  <a:schemeClr val="bg1">
                    <a:lumMod val="95000"/>
                  </a:schemeClr>
                </a:solidFill>
              </a:defRPr>
            </a:lvl1pPr>
            <a:lvl2pPr marL="342891" indent="0">
              <a:buNone/>
              <a:defRPr>
                <a:solidFill>
                  <a:schemeClr val="bg1">
                    <a:lumMod val="95000"/>
                  </a:schemeClr>
                </a:solidFill>
              </a:defRPr>
            </a:lvl2pPr>
            <a:lvl3pPr marL="685782" indent="0">
              <a:buNone/>
              <a:defRPr>
                <a:solidFill>
                  <a:schemeClr val="bg1">
                    <a:lumMod val="95000"/>
                  </a:schemeClr>
                </a:solidFill>
              </a:defRPr>
            </a:lvl3pPr>
            <a:lvl4pPr marL="1028674" indent="0">
              <a:buNone/>
              <a:defRPr>
                <a:solidFill>
                  <a:schemeClr val="bg1">
                    <a:lumMod val="95000"/>
                  </a:schemeClr>
                </a:solidFill>
              </a:defRPr>
            </a:lvl4pPr>
            <a:lvl5pPr marL="1371566" indent="0">
              <a:buNone/>
              <a:defRPr>
                <a:solidFill>
                  <a:schemeClr val="bg1">
                    <a:lumMod val="95000"/>
                  </a:schemeClr>
                </a:solidFill>
              </a:defRPr>
            </a:lvl5pPr>
          </a:lstStyle>
          <a:p>
            <a:pPr lvl="0"/>
            <a:r>
              <a:rPr lang="en-US" dirty="0"/>
              <a:t>Click to edit Main Heading</a:t>
            </a:r>
          </a:p>
        </p:txBody>
      </p:sp>
      <p:sp>
        <p:nvSpPr>
          <p:cNvPr id="9" name="Text Placeholder 8"/>
          <p:cNvSpPr>
            <a:spLocks noGrp="1"/>
          </p:cNvSpPr>
          <p:nvPr>
            <p:ph type="body" sz="quarter" idx="11" hasCustomPrompt="1"/>
          </p:nvPr>
        </p:nvSpPr>
        <p:spPr>
          <a:xfrm>
            <a:off x="1389186" y="2453054"/>
            <a:ext cx="6383214" cy="1195753"/>
          </a:xfrm>
        </p:spPr>
        <p:txBody>
          <a:bodyPr/>
          <a:lstStyle>
            <a:lvl1pPr marL="0" indent="0" algn="ctr">
              <a:buNone/>
              <a:defRPr baseline="0">
                <a:solidFill>
                  <a:schemeClr val="bg1">
                    <a:lumMod val="95000"/>
                  </a:schemeClr>
                </a:solidFill>
              </a:defRPr>
            </a:lvl1pPr>
          </a:lstStyle>
          <a:p>
            <a:pPr lvl="0"/>
            <a:r>
              <a:rPr lang="en-US" dirty="0"/>
              <a:t>Click to edit Sub Heading</a:t>
            </a:r>
          </a:p>
        </p:txBody>
      </p:sp>
    </p:spTree>
    <p:extLst>
      <p:ext uri="{BB962C8B-B14F-4D97-AF65-F5344CB8AC3E}">
        <p14:creationId xmlns:p14="http://schemas.microsoft.com/office/powerpoint/2010/main" val="4226681523"/>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7B8B983-778C-49E7-A533-40A9DC0607D2}"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C788B-EA1A-4362-87F2-3380FEF90EBC}" type="slidenum">
              <a:rPr lang="en-US" smtClean="0"/>
              <a:t>‹#›</a:t>
            </a:fld>
            <a:endParaRPr lang="en-US"/>
          </a:p>
        </p:txBody>
      </p:sp>
    </p:spTree>
    <p:extLst>
      <p:ext uri="{BB962C8B-B14F-4D97-AF65-F5344CB8AC3E}">
        <p14:creationId xmlns:p14="http://schemas.microsoft.com/office/powerpoint/2010/main" val="1003729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B8B983-778C-49E7-A533-40A9DC0607D2}"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C788B-EA1A-4362-87F2-3380FEF90EBC}" type="slidenum">
              <a:rPr lang="en-US" smtClean="0"/>
              <a:t>‹#›</a:t>
            </a:fld>
            <a:endParaRPr lang="en-US"/>
          </a:p>
        </p:txBody>
      </p:sp>
    </p:spTree>
    <p:extLst>
      <p:ext uri="{BB962C8B-B14F-4D97-AF65-F5344CB8AC3E}">
        <p14:creationId xmlns:p14="http://schemas.microsoft.com/office/powerpoint/2010/main" val="25709333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B8B983-778C-49E7-A533-40A9DC0607D2}"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C788B-EA1A-4362-87F2-3380FEF90EBC}" type="slidenum">
              <a:rPr lang="en-US" smtClean="0"/>
              <a:t>‹#›</a:t>
            </a:fld>
            <a:endParaRPr lang="en-US"/>
          </a:p>
        </p:txBody>
      </p:sp>
    </p:spTree>
    <p:extLst>
      <p:ext uri="{BB962C8B-B14F-4D97-AF65-F5344CB8AC3E}">
        <p14:creationId xmlns:p14="http://schemas.microsoft.com/office/powerpoint/2010/main" val="1595008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B8B983-778C-49E7-A533-40A9DC0607D2}"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C788B-EA1A-4362-87F2-3380FEF90EBC}" type="slidenum">
              <a:rPr lang="en-US" smtClean="0"/>
              <a:t>‹#›</a:t>
            </a:fld>
            <a:endParaRPr lang="en-US"/>
          </a:p>
        </p:txBody>
      </p:sp>
    </p:spTree>
    <p:extLst>
      <p:ext uri="{BB962C8B-B14F-4D97-AF65-F5344CB8AC3E}">
        <p14:creationId xmlns:p14="http://schemas.microsoft.com/office/powerpoint/2010/main" val="340027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B8B983-778C-49E7-A533-40A9DC0607D2}"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FC788B-EA1A-4362-87F2-3380FEF90EBC}" type="slidenum">
              <a:rPr lang="en-US" smtClean="0"/>
              <a:t>‹#›</a:t>
            </a:fld>
            <a:endParaRPr lang="en-US"/>
          </a:p>
        </p:txBody>
      </p:sp>
    </p:spTree>
    <p:extLst>
      <p:ext uri="{BB962C8B-B14F-4D97-AF65-F5344CB8AC3E}">
        <p14:creationId xmlns:p14="http://schemas.microsoft.com/office/powerpoint/2010/main" val="3397299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B8B983-778C-49E7-A533-40A9DC0607D2}"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FC788B-EA1A-4362-87F2-3380FEF90EBC}" type="slidenum">
              <a:rPr lang="en-US" smtClean="0"/>
              <a:t>‹#›</a:t>
            </a:fld>
            <a:endParaRPr lang="en-US"/>
          </a:p>
        </p:txBody>
      </p:sp>
    </p:spTree>
    <p:extLst>
      <p:ext uri="{BB962C8B-B14F-4D97-AF65-F5344CB8AC3E}">
        <p14:creationId xmlns:p14="http://schemas.microsoft.com/office/powerpoint/2010/main" val="1694395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B8B983-778C-49E7-A533-40A9DC0607D2}"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FC788B-EA1A-4362-87F2-3380FEF90EBC}" type="slidenum">
              <a:rPr lang="en-US" smtClean="0"/>
              <a:t>‹#›</a:t>
            </a:fld>
            <a:endParaRPr lang="en-US"/>
          </a:p>
        </p:txBody>
      </p:sp>
    </p:spTree>
    <p:extLst>
      <p:ext uri="{BB962C8B-B14F-4D97-AF65-F5344CB8AC3E}">
        <p14:creationId xmlns:p14="http://schemas.microsoft.com/office/powerpoint/2010/main" val="1324953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B8B983-778C-49E7-A533-40A9DC0607D2}"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C788B-EA1A-4362-87F2-3380FEF90EBC}" type="slidenum">
              <a:rPr lang="en-US" smtClean="0"/>
              <a:t>‹#›</a:t>
            </a:fld>
            <a:endParaRPr lang="en-US"/>
          </a:p>
        </p:txBody>
      </p:sp>
    </p:spTree>
    <p:extLst>
      <p:ext uri="{BB962C8B-B14F-4D97-AF65-F5344CB8AC3E}">
        <p14:creationId xmlns:p14="http://schemas.microsoft.com/office/powerpoint/2010/main" val="13339607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B8B983-778C-49E7-A533-40A9DC0607D2}"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C788B-EA1A-4362-87F2-3380FEF90EBC}" type="slidenum">
              <a:rPr lang="en-US" smtClean="0"/>
              <a:t>‹#›</a:t>
            </a:fld>
            <a:endParaRPr lang="en-US"/>
          </a:p>
        </p:txBody>
      </p:sp>
    </p:spTree>
    <p:extLst>
      <p:ext uri="{BB962C8B-B14F-4D97-AF65-F5344CB8AC3E}">
        <p14:creationId xmlns:p14="http://schemas.microsoft.com/office/powerpoint/2010/main" val="3328757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8490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B8B983-778C-49E7-A533-40A9DC0607D2}"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C788B-EA1A-4362-87F2-3380FEF90EBC}" type="slidenum">
              <a:rPr lang="en-US" smtClean="0"/>
              <a:t>‹#›</a:t>
            </a:fld>
            <a:endParaRPr lang="en-US"/>
          </a:p>
        </p:txBody>
      </p:sp>
    </p:spTree>
    <p:extLst>
      <p:ext uri="{BB962C8B-B14F-4D97-AF65-F5344CB8AC3E}">
        <p14:creationId xmlns:p14="http://schemas.microsoft.com/office/powerpoint/2010/main" val="2103738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B8B983-778C-49E7-A533-40A9DC0607D2}"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C788B-EA1A-4362-87F2-3380FEF90EBC}" type="slidenum">
              <a:rPr lang="en-US" smtClean="0"/>
              <a:t>‹#›</a:t>
            </a:fld>
            <a:endParaRPr lang="en-US"/>
          </a:p>
        </p:txBody>
      </p:sp>
    </p:spTree>
    <p:extLst>
      <p:ext uri="{BB962C8B-B14F-4D97-AF65-F5344CB8AC3E}">
        <p14:creationId xmlns:p14="http://schemas.microsoft.com/office/powerpoint/2010/main" val="389424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ojectSel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33400"/>
            <a:ext cx="8229600" cy="629994"/>
          </a:xfrm>
        </p:spPr>
        <p:txBody>
          <a:bodyPr/>
          <a:lstStyle>
            <a:lvl1pPr>
              <a:defRPr sz="2800">
                <a:solidFill>
                  <a:srgbClr val="002060"/>
                </a:solidFill>
              </a:defRPr>
            </a:lvl1pPr>
          </a:lstStyle>
          <a:p>
            <a:r>
              <a:rPr lang="en-US" dirty="0"/>
              <a:t>Local HSIP: Funding and Project Selection</a:t>
            </a:r>
          </a:p>
        </p:txBody>
      </p:sp>
      <p:pic>
        <p:nvPicPr>
          <p:cNvPr id="4" name="Picture 3"/>
          <p:cNvPicPr>
            <a:picLocks noChangeAspect="1"/>
          </p:cNvPicPr>
          <p:nvPr userDrawn="1"/>
        </p:nvPicPr>
        <p:blipFill>
          <a:blip r:embed="rId2"/>
          <a:stretch>
            <a:fillRect/>
          </a:stretch>
        </p:blipFill>
        <p:spPr>
          <a:xfrm>
            <a:off x="7924800" y="215404"/>
            <a:ext cx="871935" cy="804266"/>
          </a:xfrm>
          <a:prstGeom prst="rect">
            <a:avLst/>
          </a:prstGeom>
        </p:spPr>
      </p:pic>
      <p:sp>
        <p:nvSpPr>
          <p:cNvPr id="5" name="TextBox 4"/>
          <p:cNvSpPr txBox="1"/>
          <p:nvPr userDrawn="1"/>
        </p:nvSpPr>
        <p:spPr>
          <a:xfrm>
            <a:off x="76200" y="25364"/>
            <a:ext cx="5715000" cy="276999"/>
          </a:xfrm>
          <a:prstGeom prst="rect">
            <a:avLst/>
          </a:prstGeom>
          <a:noFill/>
        </p:spPr>
        <p:txBody>
          <a:bodyPr wrap="square" rtlCol="0">
            <a:spAutoFit/>
          </a:bodyPr>
          <a:lstStyle/>
          <a:p>
            <a:r>
              <a:rPr lang="en-US" sz="1200" dirty="0"/>
              <a:t>4th STIC Local Roadway Departure Safety Workshop – Hanford, CA</a:t>
            </a:r>
          </a:p>
        </p:txBody>
      </p:sp>
    </p:spTree>
    <p:extLst>
      <p:ext uri="{BB962C8B-B14F-4D97-AF65-F5344CB8AC3E}">
        <p14:creationId xmlns:p14="http://schemas.microsoft.com/office/powerpoint/2010/main" val="3348544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ycle8">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533400"/>
            <a:ext cx="8229600" cy="861031"/>
          </a:xfrm>
        </p:spPr>
        <p:txBody>
          <a:bodyPr/>
          <a:lstStyle>
            <a:lvl1pPr>
              <a:defRPr sz="2800">
                <a:solidFill>
                  <a:srgbClr val="002060"/>
                </a:solidFill>
              </a:defRPr>
            </a:lvl1pPr>
          </a:lstStyle>
          <a:p>
            <a:r>
              <a:rPr lang="en-US" dirty="0"/>
              <a:t>Local HSIP: Funding and Project Selection</a:t>
            </a:r>
            <a:br>
              <a:rPr lang="en-US" dirty="0"/>
            </a:br>
            <a:r>
              <a:rPr lang="en-US" dirty="0"/>
              <a:t>Cycle 8 Call for Projects (2016):</a:t>
            </a:r>
          </a:p>
        </p:txBody>
      </p:sp>
      <p:pic>
        <p:nvPicPr>
          <p:cNvPr id="4" name="Picture 3"/>
          <p:cNvPicPr>
            <a:picLocks noChangeAspect="1"/>
          </p:cNvPicPr>
          <p:nvPr userDrawn="1"/>
        </p:nvPicPr>
        <p:blipFill>
          <a:blip r:embed="rId2"/>
          <a:stretch>
            <a:fillRect/>
          </a:stretch>
        </p:blipFill>
        <p:spPr>
          <a:xfrm>
            <a:off x="7924800" y="215404"/>
            <a:ext cx="871935" cy="804266"/>
          </a:xfrm>
          <a:prstGeom prst="rect">
            <a:avLst/>
          </a:prstGeom>
        </p:spPr>
      </p:pic>
      <p:sp>
        <p:nvSpPr>
          <p:cNvPr id="5" name="TextBox 4"/>
          <p:cNvSpPr txBox="1"/>
          <p:nvPr userDrawn="1"/>
        </p:nvSpPr>
        <p:spPr>
          <a:xfrm>
            <a:off x="76200" y="25364"/>
            <a:ext cx="5715000" cy="276999"/>
          </a:xfrm>
          <a:prstGeom prst="rect">
            <a:avLst/>
          </a:prstGeom>
          <a:noFill/>
        </p:spPr>
        <p:txBody>
          <a:bodyPr wrap="square" rtlCol="0">
            <a:spAutoFit/>
          </a:bodyPr>
          <a:lstStyle/>
          <a:p>
            <a:r>
              <a:rPr lang="en-US" sz="1200" dirty="0"/>
              <a:t>4th STIC Local Roadway Departure Safety Workshop – Hanford, CA</a:t>
            </a:r>
          </a:p>
        </p:txBody>
      </p:sp>
    </p:spTree>
    <p:extLst>
      <p:ext uri="{BB962C8B-B14F-4D97-AF65-F5344CB8AC3E}">
        <p14:creationId xmlns:p14="http://schemas.microsoft.com/office/powerpoint/2010/main" val="139415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5/3/2012</a:t>
            </a:r>
          </a:p>
        </p:txBody>
      </p:sp>
      <p:sp>
        <p:nvSpPr>
          <p:cNvPr id="5" name="Footer Placeholder 4"/>
          <p:cNvSpPr>
            <a:spLocks noGrp="1"/>
          </p:cNvSpPr>
          <p:nvPr>
            <p:ph type="ftr" sz="quarter" idx="11"/>
          </p:nvPr>
        </p:nvSpPr>
        <p:spPr/>
        <p:txBody>
          <a:bodyPr/>
          <a:lstStyle>
            <a:lvl1pPr>
              <a:defRPr/>
            </a:lvl1pPr>
          </a:lstStyle>
          <a:p>
            <a:pPr>
              <a:defRPr/>
            </a:pPr>
            <a:r>
              <a:rPr lang="en-US"/>
              <a:t>5/3/2012</a:t>
            </a:r>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a:defRPr/>
            </a:pPr>
            <a:fld id="{504D7910-61FD-4646-B43C-2D68BA18DC48}" type="slidenum">
              <a:rPr lang="en-US" altLang="en-US"/>
              <a:pPr>
                <a:defRPr/>
              </a:pPr>
              <a:t>‹#›</a:t>
            </a:fld>
            <a:endParaRPr lang="en-US" altLang="en-US"/>
          </a:p>
        </p:txBody>
      </p:sp>
    </p:spTree>
    <p:extLst>
      <p:ext uri="{BB962C8B-B14F-4D97-AF65-F5344CB8AC3E}">
        <p14:creationId xmlns:p14="http://schemas.microsoft.com/office/powerpoint/2010/main" val="198152170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r>
              <a:rPr lang="en-US"/>
              <a:t>5/3/2012</a:t>
            </a:r>
          </a:p>
        </p:txBody>
      </p:sp>
      <p:sp>
        <p:nvSpPr>
          <p:cNvPr id="6" name="Footer Placeholder 21"/>
          <p:cNvSpPr>
            <a:spLocks noGrp="1"/>
          </p:cNvSpPr>
          <p:nvPr>
            <p:ph type="ftr" sz="quarter" idx="11"/>
          </p:nvPr>
        </p:nvSpPr>
        <p:spPr/>
        <p:txBody>
          <a:bodyPr/>
          <a:lstStyle>
            <a:lvl1pPr>
              <a:defRPr/>
            </a:lvl1pPr>
          </a:lstStyle>
          <a:p>
            <a:pPr>
              <a:defRPr/>
            </a:pPr>
            <a:r>
              <a:rPr lang="en-US"/>
              <a:t>5/3/2012</a:t>
            </a:r>
          </a:p>
        </p:txBody>
      </p:sp>
      <p:sp>
        <p:nvSpPr>
          <p:cNvPr id="7" name="Slide Number Placeholder 17"/>
          <p:cNvSpPr>
            <a:spLocks noGrp="1"/>
          </p:cNvSpPr>
          <p:nvPr>
            <p:ph type="sldNum" sz="quarter" idx="12"/>
          </p:nvPr>
        </p:nvSpPr>
        <p:spPr/>
        <p:txBody>
          <a:bodyPr/>
          <a:lstStyle>
            <a:lvl1pPr>
              <a:defRPr/>
            </a:lvl1pPr>
          </a:lstStyle>
          <a:p>
            <a:pPr>
              <a:defRPr/>
            </a:pPr>
            <a:fld id="{414B9FB1-28FA-41CD-A0B1-2CB6EB312663}" type="slidenum">
              <a:rPr lang="en-US" altLang="en-US"/>
              <a:pPr>
                <a:defRPr/>
              </a:pPr>
              <a:t>‹#›</a:t>
            </a:fld>
            <a:endParaRPr lang="en-US" altLang="en-US"/>
          </a:p>
        </p:txBody>
      </p:sp>
      <p:pic>
        <p:nvPicPr>
          <p:cNvPr id="8" name="Picture 7"/>
          <p:cNvPicPr>
            <a:picLocks noChangeAspect="1"/>
          </p:cNvPicPr>
          <p:nvPr userDrawn="1"/>
        </p:nvPicPr>
        <p:blipFill>
          <a:blip r:embed="rId2"/>
          <a:stretch>
            <a:fillRect/>
          </a:stretch>
        </p:blipFill>
        <p:spPr>
          <a:xfrm>
            <a:off x="7814996" y="152400"/>
            <a:ext cx="871804" cy="804742"/>
          </a:xfrm>
          <a:prstGeom prst="rect">
            <a:avLst/>
          </a:prstGeom>
        </p:spPr>
      </p:pic>
    </p:spTree>
    <p:extLst>
      <p:ext uri="{BB962C8B-B14F-4D97-AF65-F5344CB8AC3E}">
        <p14:creationId xmlns:p14="http://schemas.microsoft.com/office/powerpoint/2010/main" val="323365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r>
              <a:rPr lang="en-US"/>
              <a:t>5/3/2012</a:t>
            </a:r>
          </a:p>
        </p:txBody>
      </p:sp>
      <p:sp>
        <p:nvSpPr>
          <p:cNvPr id="8" name="Footer Placeholder 21"/>
          <p:cNvSpPr>
            <a:spLocks noGrp="1"/>
          </p:cNvSpPr>
          <p:nvPr>
            <p:ph type="ftr" sz="quarter" idx="11"/>
          </p:nvPr>
        </p:nvSpPr>
        <p:spPr/>
        <p:txBody>
          <a:bodyPr/>
          <a:lstStyle>
            <a:lvl1pPr>
              <a:defRPr/>
            </a:lvl1pPr>
          </a:lstStyle>
          <a:p>
            <a:pPr>
              <a:defRPr/>
            </a:pPr>
            <a:r>
              <a:rPr lang="en-US"/>
              <a:t>5/3/2012</a:t>
            </a:r>
          </a:p>
        </p:txBody>
      </p:sp>
      <p:sp>
        <p:nvSpPr>
          <p:cNvPr id="9" name="Slide Number Placeholder 17"/>
          <p:cNvSpPr>
            <a:spLocks noGrp="1"/>
          </p:cNvSpPr>
          <p:nvPr>
            <p:ph type="sldNum" sz="quarter" idx="12"/>
          </p:nvPr>
        </p:nvSpPr>
        <p:spPr/>
        <p:txBody>
          <a:bodyPr/>
          <a:lstStyle>
            <a:lvl1pPr>
              <a:defRPr/>
            </a:lvl1pPr>
          </a:lstStyle>
          <a:p>
            <a:pPr>
              <a:defRPr/>
            </a:pPr>
            <a:fld id="{42241B70-A178-4D54-AC22-5B1BEA0A7F56}" type="slidenum">
              <a:rPr lang="en-US" altLang="en-US"/>
              <a:pPr>
                <a:defRPr/>
              </a:pPr>
              <a:t>‹#›</a:t>
            </a:fld>
            <a:endParaRPr lang="en-US" altLang="en-US"/>
          </a:p>
        </p:txBody>
      </p:sp>
    </p:spTree>
    <p:extLst>
      <p:ext uri="{BB962C8B-B14F-4D97-AF65-F5344CB8AC3E}">
        <p14:creationId xmlns:p14="http://schemas.microsoft.com/office/powerpoint/2010/main" val="616566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r>
              <a:rPr lang="en-US"/>
              <a:t>5/3/2012</a:t>
            </a:r>
          </a:p>
        </p:txBody>
      </p:sp>
      <p:sp>
        <p:nvSpPr>
          <p:cNvPr id="4" name="Footer Placeholder 21"/>
          <p:cNvSpPr>
            <a:spLocks noGrp="1"/>
          </p:cNvSpPr>
          <p:nvPr>
            <p:ph type="ftr" sz="quarter" idx="11"/>
          </p:nvPr>
        </p:nvSpPr>
        <p:spPr/>
        <p:txBody>
          <a:bodyPr/>
          <a:lstStyle>
            <a:lvl1pPr>
              <a:defRPr/>
            </a:lvl1pPr>
          </a:lstStyle>
          <a:p>
            <a:pPr>
              <a:defRPr/>
            </a:pPr>
            <a:r>
              <a:rPr lang="en-US"/>
              <a:t>5/3/2012</a:t>
            </a:r>
          </a:p>
        </p:txBody>
      </p:sp>
      <p:sp>
        <p:nvSpPr>
          <p:cNvPr id="5" name="Slide Number Placeholder 17"/>
          <p:cNvSpPr>
            <a:spLocks noGrp="1"/>
          </p:cNvSpPr>
          <p:nvPr>
            <p:ph type="sldNum" sz="quarter" idx="12"/>
          </p:nvPr>
        </p:nvSpPr>
        <p:spPr/>
        <p:txBody>
          <a:bodyPr/>
          <a:lstStyle>
            <a:lvl1pPr>
              <a:defRPr/>
            </a:lvl1pPr>
          </a:lstStyle>
          <a:p>
            <a:pPr>
              <a:defRPr/>
            </a:pPr>
            <a:fld id="{2022E9B7-55BC-41D1-B44E-8887E59F4DBB}" type="slidenum">
              <a:rPr lang="en-US" altLang="en-US"/>
              <a:pPr>
                <a:defRPr/>
              </a:pPr>
              <a:t>‹#›</a:t>
            </a:fld>
            <a:endParaRPr lang="en-US" altLang="en-US"/>
          </a:p>
        </p:txBody>
      </p:sp>
    </p:spTree>
    <p:extLst>
      <p:ext uri="{BB962C8B-B14F-4D97-AF65-F5344CB8AC3E}">
        <p14:creationId xmlns:p14="http://schemas.microsoft.com/office/powerpoint/2010/main" val="2558451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a:t>5/3/2012</a:t>
            </a: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a:t>5/3/2012</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a:defRPr/>
            </a:pPr>
            <a:fld id="{806DD33D-AED9-49DA-ABD3-35D41FE8764C}" type="slidenum">
              <a:rPr lang="en-US" altLang="en-US"/>
              <a:pPr>
                <a:defRPr/>
              </a:pPr>
              <a:t>‹#›</a:t>
            </a:fld>
            <a:endParaRPr lang="en-US"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498" r:id="rId1"/>
    <p:sldLayoutId id="2147484490" r:id="rId2"/>
    <p:sldLayoutId id="2147484524" r:id="rId3"/>
    <p:sldLayoutId id="2147484522" r:id="rId4"/>
    <p:sldLayoutId id="2147484523" r:id="rId5"/>
    <p:sldLayoutId id="2147484499" r:id="rId6"/>
    <p:sldLayoutId id="2147484491" r:id="rId7"/>
    <p:sldLayoutId id="2147484492" r:id="rId8"/>
    <p:sldLayoutId id="2147484493" r:id="rId9"/>
    <p:sldLayoutId id="2147484494" r:id="rId10"/>
    <p:sldLayoutId id="2147484495" r:id="rId11"/>
    <p:sldLayoutId id="2147484500" r:id="rId12"/>
    <p:sldLayoutId id="2147484496" r:id="rId13"/>
    <p:sldLayoutId id="2147484497" r:id="rId14"/>
    <p:sldLayoutId id="2147484509" r:id="rId15"/>
    <p:sldLayoutId id="2147484525" r:id="rId16"/>
    <p:sldLayoutId id="2147484526" r:id="rId17"/>
    <p:sldLayoutId id="2147484528" r:id="rId18"/>
    <p:sldLayoutId id="2147484529" r:id="rId19"/>
    <p:sldLayoutId id="2147484530" r:id="rId20"/>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8B983-778C-49E7-A533-40A9DC0607D2}" type="datetimeFigureOut">
              <a:rPr lang="en-US" smtClean="0"/>
              <a:t>12/11/2018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C788B-EA1A-4362-87F2-3380FEF90EBC}" type="slidenum">
              <a:rPr lang="en-US" smtClean="0"/>
              <a:t>‹#›</a:t>
            </a:fld>
            <a:endParaRPr lang="en-US"/>
          </a:p>
        </p:txBody>
      </p:sp>
    </p:spTree>
    <p:extLst>
      <p:ext uri="{BB962C8B-B14F-4D97-AF65-F5344CB8AC3E}">
        <p14:creationId xmlns:p14="http://schemas.microsoft.com/office/powerpoint/2010/main" val="3727102751"/>
      </p:ext>
    </p:extLst>
  </p:cSld>
  <p:clrMap bg1="lt1" tx1="dk1" bg2="lt2" tx2="dk2" accent1="accent1" accent2="accent2" accent3="accent3" accent4="accent4" accent5="accent5" accent6="accent6" hlink="hlink" folHlink="folHlink"/>
  <p:sldLayoutIdLst>
    <p:sldLayoutId id="2147484511" r:id="rId1"/>
    <p:sldLayoutId id="2147484512" r:id="rId2"/>
    <p:sldLayoutId id="2147484513" r:id="rId3"/>
    <p:sldLayoutId id="2147484514" r:id="rId4"/>
    <p:sldLayoutId id="2147484515" r:id="rId5"/>
    <p:sldLayoutId id="2147484516" r:id="rId6"/>
    <p:sldLayoutId id="2147484517" r:id="rId7"/>
    <p:sldLayoutId id="2147484518" r:id="rId8"/>
    <p:sldLayoutId id="2147484519" r:id="rId9"/>
    <p:sldLayoutId id="2147484520" r:id="rId10"/>
    <p:sldLayoutId id="21474845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dot.ca.gov/hq/LocalPrograms/hsip.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dot.ca.gov/hq/LocalPrograms/HSIP/apply_nowHSIP.ht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16.emf"/></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dot.ca.gov/hq/LocalPrograms/hsip.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dot.ca.gov/hq/LocalPrograms/HSIP/2018/CA-LRSM.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idx="4294967295"/>
          </p:nvPr>
        </p:nvSpPr>
        <p:spPr>
          <a:xfrm>
            <a:off x="1363133" y="914400"/>
            <a:ext cx="6400800" cy="2743200"/>
          </a:xfrm>
        </p:spPr>
        <p:txBody>
          <a:bodyPr>
            <a:normAutofit fontScale="90000"/>
          </a:bodyPr>
          <a:lstStyle/>
          <a:p>
            <a:pPr algn="ctr" eaLnBrk="1" fontAlgn="auto" hangingPunct="1">
              <a:spcAft>
                <a:spcPts val="0"/>
              </a:spcAft>
              <a:defRPr/>
            </a:pPr>
            <a:r>
              <a:rPr lang="en-US" altLang="en-US" sz="3600" b="1" dirty="0">
                <a:solidFill>
                  <a:schemeClr val="tx1"/>
                </a:solidFill>
              </a:rPr>
              <a:t>California Local HSIP Program and</a:t>
            </a:r>
            <a:br>
              <a:rPr lang="en-US" altLang="en-US" sz="3600" b="1" dirty="0">
                <a:solidFill>
                  <a:schemeClr val="tx1"/>
                </a:solidFill>
              </a:rPr>
            </a:br>
            <a:r>
              <a:rPr lang="en-US" altLang="en-US" sz="3600" b="1" dirty="0">
                <a:solidFill>
                  <a:schemeClr val="tx1"/>
                </a:solidFill>
              </a:rPr>
              <a:t>the Benefit-Cost Analysis</a:t>
            </a:r>
            <a:br>
              <a:rPr lang="en-US" altLang="en-US" sz="3600" b="1" dirty="0">
                <a:solidFill>
                  <a:schemeClr val="tx1"/>
                </a:solidFill>
              </a:rPr>
            </a:br>
            <a:br>
              <a:rPr lang="en-US" altLang="en-US" sz="3600" b="1" dirty="0">
                <a:solidFill>
                  <a:schemeClr val="tx1"/>
                </a:solidFill>
              </a:rPr>
            </a:br>
            <a:br>
              <a:rPr lang="en-US" altLang="en-US" sz="1800" b="1" dirty="0">
                <a:solidFill>
                  <a:schemeClr val="tx1"/>
                </a:solidFill>
                <a:ea typeface="+mn-ea"/>
                <a:cs typeface="+mn-cs"/>
              </a:rPr>
            </a:br>
            <a:r>
              <a:rPr lang="en-US" altLang="en-US" sz="1800" b="1" dirty="0">
                <a:solidFill>
                  <a:schemeClr val="tx1"/>
                </a:solidFill>
                <a:ea typeface="+mn-ea"/>
                <a:cs typeface="+mn-cs"/>
              </a:rPr>
              <a:t>For FHWA CMF Clearinghouse Webinar</a:t>
            </a:r>
            <a:br>
              <a:rPr lang="en-US" altLang="en-US" sz="1800" b="1" dirty="0">
                <a:solidFill>
                  <a:schemeClr val="tx1"/>
                </a:solidFill>
                <a:ea typeface="+mn-ea"/>
                <a:cs typeface="+mn-cs"/>
              </a:rPr>
            </a:br>
            <a:r>
              <a:rPr lang="en-US" altLang="en-US" sz="1800" b="1" dirty="0">
                <a:solidFill>
                  <a:schemeClr val="tx1"/>
                </a:solidFill>
                <a:ea typeface="+mn-ea"/>
                <a:cs typeface="+mn-cs"/>
              </a:rPr>
              <a:t>December 17, 2018</a:t>
            </a:r>
            <a:endParaRPr lang="en-US" altLang="en-US" sz="3600" b="1" dirty="0">
              <a:solidFill>
                <a:schemeClr val="tx1"/>
              </a:solidFill>
            </a:endParaRPr>
          </a:p>
        </p:txBody>
      </p:sp>
      <p:pic>
        <p:nvPicPr>
          <p:cNvPr id="2" name="Picture 1"/>
          <p:cNvPicPr>
            <a:picLocks noChangeAspect="1"/>
          </p:cNvPicPr>
          <p:nvPr/>
        </p:nvPicPr>
        <p:blipFill>
          <a:blip r:embed="rId3"/>
          <a:stretch>
            <a:fillRect/>
          </a:stretch>
        </p:blipFill>
        <p:spPr>
          <a:xfrm>
            <a:off x="1219200" y="4343400"/>
            <a:ext cx="1735045" cy="1600391"/>
          </a:xfrm>
          <a:prstGeom prst="rect">
            <a:avLst/>
          </a:prstGeom>
        </p:spPr>
      </p:pic>
      <p:sp>
        <p:nvSpPr>
          <p:cNvPr id="4" name="Rectangle 1026"/>
          <p:cNvSpPr txBox="1">
            <a:spLocks noChangeArrowheads="1"/>
          </p:cNvSpPr>
          <p:nvPr/>
        </p:nvSpPr>
        <p:spPr bwMode="auto">
          <a:xfrm>
            <a:off x="3505200" y="4343400"/>
            <a:ext cx="4114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eaLnBrk="1" fontAlgn="auto" hangingPunct="1">
              <a:spcAft>
                <a:spcPts val="0"/>
              </a:spcAft>
              <a:defRPr/>
            </a:pPr>
            <a:r>
              <a:rPr lang="en-US" altLang="en-US" sz="1800" b="1" dirty="0">
                <a:solidFill>
                  <a:srgbClr val="002060"/>
                </a:solidFill>
              </a:rPr>
              <a:t>Robert Peterson / Richard Ke</a:t>
            </a:r>
            <a:endParaRPr lang="en-US" altLang="en-US" sz="1400" b="1" dirty="0">
              <a:solidFill>
                <a:srgbClr val="002060"/>
              </a:solidFill>
            </a:endParaRPr>
          </a:p>
          <a:p>
            <a:pPr algn="ctr" eaLnBrk="1" fontAlgn="auto" hangingPunct="1">
              <a:spcAft>
                <a:spcPts val="0"/>
              </a:spcAft>
              <a:defRPr/>
            </a:pPr>
            <a:r>
              <a:rPr lang="en-US" altLang="en-US" sz="1400" b="1" dirty="0">
                <a:solidFill>
                  <a:srgbClr val="002060"/>
                </a:solidFill>
              </a:rPr>
              <a:t>Office of Federal Programs</a:t>
            </a:r>
          </a:p>
          <a:p>
            <a:pPr algn="ctr" eaLnBrk="1" fontAlgn="auto" hangingPunct="1">
              <a:spcAft>
                <a:spcPts val="0"/>
              </a:spcAft>
              <a:defRPr/>
            </a:pPr>
            <a:r>
              <a:rPr lang="en-US" altLang="en-US" sz="1400" b="1" dirty="0">
                <a:solidFill>
                  <a:srgbClr val="002060"/>
                </a:solidFill>
              </a:rPr>
              <a:t>Division of Local Assistance</a:t>
            </a:r>
          </a:p>
          <a:p>
            <a:pPr algn="ctr" eaLnBrk="1" fontAlgn="auto" hangingPunct="1">
              <a:spcAft>
                <a:spcPts val="0"/>
              </a:spcAft>
              <a:defRPr/>
            </a:pPr>
            <a:r>
              <a:rPr lang="en-US" altLang="en-US" sz="1400" b="1" dirty="0">
                <a:solidFill>
                  <a:srgbClr val="002060"/>
                </a:solidFill>
              </a:rPr>
              <a:t>California Department of Transportation (Caltrans)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304800" y="1676400"/>
            <a:ext cx="8305800" cy="2133600"/>
          </a:xfrm>
          <a:prstGeom prst="rect">
            <a:avLst/>
          </a:prstGeom>
          <a:noFill/>
          <a:ln w="9525">
            <a:noFill/>
            <a:miter lim="800000"/>
            <a:headEnd/>
            <a:tailEnd/>
          </a:ln>
        </p:spPr>
        <p:txBody>
          <a:bodyPr/>
          <a:lstStyle/>
          <a:p>
            <a:pPr lvl="1" eaLnBrk="1" hangingPunct="1">
              <a:lnSpc>
                <a:spcPct val="90000"/>
              </a:lnSpc>
              <a:spcBef>
                <a:spcPts val="600"/>
              </a:spcBef>
              <a:spcAft>
                <a:spcPts val="0"/>
              </a:spcAft>
              <a:buClr>
                <a:srgbClr val="0070C0"/>
              </a:buClr>
              <a:buSzPct val="75000"/>
              <a:defRPr/>
            </a:pPr>
            <a:r>
              <a:rPr lang="en-US" sz="2600" dirty="0">
                <a:solidFill>
                  <a:srgbClr val="0070C0"/>
                </a:solidFill>
                <a:latin typeface="+mj-lt"/>
              </a:rPr>
              <a:t>Each CM is associated with:</a:t>
            </a:r>
          </a:p>
          <a:p>
            <a:pPr marL="914400" lvl="1" indent="-457200" eaLnBrk="1" hangingPunct="1">
              <a:lnSpc>
                <a:spcPct val="90000"/>
              </a:lnSpc>
              <a:spcBef>
                <a:spcPct val="20000"/>
              </a:spcBef>
              <a:buClr>
                <a:srgbClr val="0070C0"/>
              </a:buClr>
              <a:buSzPct val="75000"/>
              <a:buFont typeface="Arial" panose="020B0604020202020204" pitchFamily="34" charset="0"/>
              <a:buChar char="•"/>
              <a:defRPr/>
            </a:pPr>
            <a:r>
              <a:rPr lang="en-US" dirty="0">
                <a:solidFill>
                  <a:srgbClr val="0070C0"/>
                </a:solidFill>
                <a:latin typeface="+mj-lt"/>
              </a:rPr>
              <a:t>A crash type (all; Ped &amp; Bike; Night; etc.);</a:t>
            </a:r>
          </a:p>
          <a:p>
            <a:pPr marL="914400" lvl="1" indent="-457200" eaLnBrk="1" hangingPunct="1">
              <a:lnSpc>
                <a:spcPct val="90000"/>
              </a:lnSpc>
              <a:spcBef>
                <a:spcPct val="20000"/>
              </a:spcBef>
              <a:buClr>
                <a:srgbClr val="0070C0"/>
              </a:buClr>
              <a:buSzPct val="75000"/>
              <a:buFont typeface="Arial" panose="020B0604020202020204" pitchFamily="34" charset="0"/>
              <a:buChar char="•"/>
              <a:defRPr/>
            </a:pPr>
            <a:r>
              <a:rPr lang="en-US" dirty="0">
                <a:solidFill>
                  <a:srgbClr val="0070C0"/>
                </a:solidFill>
                <a:latin typeface="+mj-lt"/>
              </a:rPr>
              <a:t>A Crash Reduction Factor (CRF): 10% to 80%; and</a:t>
            </a:r>
          </a:p>
          <a:p>
            <a:pPr marL="914400" lvl="1" indent="-457200" eaLnBrk="1" hangingPunct="1">
              <a:lnSpc>
                <a:spcPct val="90000"/>
              </a:lnSpc>
              <a:spcBef>
                <a:spcPct val="20000"/>
              </a:spcBef>
              <a:buClr>
                <a:srgbClr val="0070C0"/>
              </a:buClr>
              <a:buSzPct val="75000"/>
              <a:buFont typeface="Arial" panose="020B0604020202020204" pitchFamily="34" charset="0"/>
              <a:buChar char="•"/>
              <a:defRPr/>
            </a:pPr>
            <a:r>
              <a:rPr lang="en-US" dirty="0">
                <a:solidFill>
                  <a:srgbClr val="0070C0"/>
                </a:solidFill>
                <a:latin typeface="+mj-lt"/>
              </a:rPr>
              <a:t>A Service Life: 10 or 20 years.</a:t>
            </a:r>
          </a:p>
          <a:p>
            <a:pPr lvl="1" eaLnBrk="1" hangingPunct="1">
              <a:lnSpc>
                <a:spcPct val="90000"/>
              </a:lnSpc>
              <a:spcBef>
                <a:spcPct val="20000"/>
              </a:spcBef>
              <a:buClr>
                <a:srgbClr val="0070C0"/>
              </a:buClr>
              <a:buSzPct val="75000"/>
              <a:defRPr/>
            </a:pPr>
            <a:endParaRPr lang="en-US" sz="2600" dirty="0">
              <a:solidFill>
                <a:srgbClr val="0070C0"/>
              </a:solidFill>
              <a:latin typeface="+mj-lt"/>
            </a:endParaRPr>
          </a:p>
          <a:p>
            <a:pPr lvl="1" eaLnBrk="1" hangingPunct="1">
              <a:lnSpc>
                <a:spcPct val="90000"/>
              </a:lnSpc>
              <a:spcBef>
                <a:spcPct val="20000"/>
              </a:spcBef>
              <a:buClr>
                <a:srgbClr val="0070C0"/>
              </a:buClr>
              <a:buSzPct val="75000"/>
              <a:defRPr/>
            </a:pPr>
            <a:r>
              <a:rPr lang="en-US" sz="2600" dirty="0">
                <a:solidFill>
                  <a:srgbClr val="0070C0"/>
                </a:solidFill>
                <a:latin typeface="+mj-lt"/>
              </a:rPr>
              <a:t>Example:</a:t>
            </a:r>
            <a:endParaRPr lang="en-US" sz="2600" kern="0" dirty="0">
              <a:solidFill>
                <a:srgbClr val="0070C0"/>
              </a:solidFill>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2643693954"/>
              </p:ext>
            </p:extLst>
          </p:nvPr>
        </p:nvGraphicFramePr>
        <p:xfrm>
          <a:off x="817197" y="3657600"/>
          <a:ext cx="7648507" cy="1280160"/>
        </p:xfrm>
        <a:graphic>
          <a:graphicData uri="http://schemas.openxmlformats.org/drawingml/2006/table">
            <a:tbl>
              <a:tblPr firstRow="1" bandRow="1">
                <a:tableStyleId>{5C22544A-7EE6-4342-B048-85BDC9FD1C3A}</a:tableStyleId>
              </a:tblPr>
              <a:tblGrid>
                <a:gridCol w="461137">
                  <a:extLst>
                    <a:ext uri="{9D8B030D-6E8A-4147-A177-3AD203B41FA5}">
                      <a16:colId xmlns:a16="http://schemas.microsoft.com/office/drawing/2014/main" val="2684035786"/>
                    </a:ext>
                  </a:extLst>
                </a:gridCol>
                <a:gridCol w="931466">
                  <a:extLst>
                    <a:ext uri="{9D8B030D-6E8A-4147-A177-3AD203B41FA5}">
                      <a16:colId xmlns:a16="http://schemas.microsoft.com/office/drawing/2014/main" val="418551629"/>
                    </a:ext>
                  </a:extLst>
                </a:gridCol>
                <a:gridCol w="1520561">
                  <a:extLst>
                    <a:ext uri="{9D8B030D-6E8A-4147-A177-3AD203B41FA5}">
                      <a16:colId xmlns:a16="http://schemas.microsoft.com/office/drawing/2014/main" val="4152864279"/>
                    </a:ext>
                  </a:extLst>
                </a:gridCol>
                <a:gridCol w="613039">
                  <a:extLst>
                    <a:ext uri="{9D8B030D-6E8A-4147-A177-3AD203B41FA5}">
                      <a16:colId xmlns:a16="http://schemas.microsoft.com/office/drawing/2014/main" val="2427755604"/>
                    </a:ext>
                  </a:extLst>
                </a:gridCol>
                <a:gridCol w="990600">
                  <a:extLst>
                    <a:ext uri="{9D8B030D-6E8A-4147-A177-3AD203B41FA5}">
                      <a16:colId xmlns:a16="http://schemas.microsoft.com/office/drawing/2014/main" val="965370454"/>
                    </a:ext>
                  </a:extLst>
                </a:gridCol>
                <a:gridCol w="914400">
                  <a:extLst>
                    <a:ext uri="{9D8B030D-6E8A-4147-A177-3AD203B41FA5}">
                      <a16:colId xmlns:a16="http://schemas.microsoft.com/office/drawing/2014/main" val="2952665120"/>
                    </a:ext>
                  </a:extLst>
                </a:gridCol>
                <a:gridCol w="1066800">
                  <a:extLst>
                    <a:ext uri="{9D8B030D-6E8A-4147-A177-3AD203B41FA5}">
                      <a16:colId xmlns:a16="http://schemas.microsoft.com/office/drawing/2014/main" val="2238819775"/>
                    </a:ext>
                  </a:extLst>
                </a:gridCol>
                <a:gridCol w="1150504">
                  <a:extLst>
                    <a:ext uri="{9D8B030D-6E8A-4147-A177-3AD203B41FA5}">
                      <a16:colId xmlns:a16="http://schemas.microsoft.com/office/drawing/2014/main" val="3595224033"/>
                    </a:ext>
                  </a:extLst>
                </a:gridCol>
              </a:tblGrid>
              <a:tr h="0">
                <a:tc>
                  <a:txBody>
                    <a:bodyPr/>
                    <a:lstStyle/>
                    <a:p>
                      <a:pPr algn="ctr"/>
                      <a:r>
                        <a:rPr lang="en-US" sz="1200" dirty="0"/>
                        <a:t>No.</a:t>
                      </a:r>
                    </a:p>
                  </a:txBody>
                  <a:tcPr anchor="ctr"/>
                </a:tc>
                <a:tc>
                  <a:txBody>
                    <a:bodyPr/>
                    <a:lstStyle/>
                    <a:p>
                      <a:pPr algn="ctr"/>
                      <a:r>
                        <a:rPr lang="en-US" sz="1200" dirty="0"/>
                        <a:t>Type</a:t>
                      </a:r>
                    </a:p>
                  </a:txBody>
                  <a:tcPr anchor="ctr"/>
                </a:tc>
                <a:tc>
                  <a:txBody>
                    <a:bodyPr/>
                    <a:lstStyle/>
                    <a:p>
                      <a:pPr algn="ctr"/>
                      <a:r>
                        <a:rPr lang="en-US" sz="1200" dirty="0"/>
                        <a:t>Countermeasure Name</a:t>
                      </a:r>
                    </a:p>
                  </a:txBody>
                  <a:tcPr anchor="ctr"/>
                </a:tc>
                <a:tc>
                  <a:txBody>
                    <a:bodyPr/>
                    <a:lstStyle/>
                    <a:p>
                      <a:pPr algn="ctr"/>
                      <a:r>
                        <a:rPr lang="en-US" sz="1200" dirty="0"/>
                        <a:t>Crash Type</a:t>
                      </a:r>
                    </a:p>
                  </a:txBody>
                  <a:tcPr anchor="ctr"/>
                </a:tc>
                <a:tc>
                  <a:txBody>
                    <a:bodyPr/>
                    <a:lstStyle/>
                    <a:p>
                      <a:pPr algn="ctr"/>
                      <a:r>
                        <a:rPr lang="en-US" sz="1200" dirty="0"/>
                        <a:t>Crash</a:t>
                      </a:r>
                      <a:r>
                        <a:rPr lang="en-US" sz="1200" baseline="0" dirty="0"/>
                        <a:t> Reduction Factor (CRF)</a:t>
                      </a:r>
                      <a:endParaRPr lang="en-US" sz="1200" dirty="0"/>
                    </a:p>
                  </a:txBody>
                  <a:tcPr anchor="ctr"/>
                </a:tc>
                <a:tc>
                  <a:txBody>
                    <a:bodyPr/>
                    <a:lstStyle/>
                    <a:p>
                      <a:pPr algn="ctr"/>
                      <a:r>
                        <a:rPr lang="en-US" sz="1200" dirty="0"/>
                        <a:t>Expected Life</a:t>
                      </a:r>
                      <a:r>
                        <a:rPr lang="en-US" sz="1200" baseline="0" dirty="0"/>
                        <a:t> (Years)</a:t>
                      </a:r>
                      <a:endParaRPr lang="en-US" sz="1200" dirty="0"/>
                    </a:p>
                  </a:txBody>
                  <a:tcPr anchor="ctr"/>
                </a:tc>
                <a:tc>
                  <a:txBody>
                    <a:bodyPr/>
                    <a:lstStyle/>
                    <a:p>
                      <a:pPr algn="ctr"/>
                      <a:r>
                        <a:rPr lang="en-US" sz="1200" dirty="0"/>
                        <a:t>Federal Funding</a:t>
                      </a:r>
                      <a:r>
                        <a:rPr lang="en-US" sz="1200" baseline="0" dirty="0"/>
                        <a:t> Eligibility</a:t>
                      </a:r>
                      <a:endParaRPr lang="en-US" sz="1200" dirty="0"/>
                    </a:p>
                  </a:txBody>
                  <a:tcPr anchor="ctr"/>
                </a:tc>
                <a:tc>
                  <a:txBody>
                    <a:bodyPr/>
                    <a:lstStyle/>
                    <a:p>
                      <a:pPr algn="ctr"/>
                      <a:r>
                        <a:rPr lang="en-US" sz="1200" dirty="0"/>
                        <a:t>Systemic Approach Opportunity</a:t>
                      </a:r>
                    </a:p>
                  </a:txBody>
                  <a:tcPr anchor="ctr"/>
                </a:tc>
                <a:extLst>
                  <a:ext uri="{0D108BD9-81ED-4DB2-BD59-A6C34878D82A}">
                    <a16:rowId xmlns:a16="http://schemas.microsoft.com/office/drawing/2014/main" val="1758030369"/>
                  </a:ext>
                </a:extLst>
              </a:tr>
              <a:tr h="370840">
                <a:tc>
                  <a:txBody>
                    <a:bodyPr/>
                    <a:lstStyle/>
                    <a:p>
                      <a:pPr algn="ctr"/>
                      <a:r>
                        <a:rPr lang="en-US" sz="1200" dirty="0"/>
                        <a:t>R9</a:t>
                      </a:r>
                    </a:p>
                  </a:txBody>
                  <a:tcPr anchor="ctr"/>
                </a:tc>
                <a:tc>
                  <a:txBody>
                    <a:bodyPr/>
                    <a:lstStyle/>
                    <a:p>
                      <a:pPr algn="ctr"/>
                      <a:r>
                        <a:rPr lang="en-US" sz="1200" dirty="0"/>
                        <a:t>Geometric Mod.</a:t>
                      </a:r>
                    </a:p>
                  </a:txBody>
                  <a:tcPr anchor="ctr"/>
                </a:tc>
                <a:tc>
                  <a:txBody>
                    <a:bodyPr/>
                    <a:lstStyle/>
                    <a:p>
                      <a:pPr algn="ctr"/>
                      <a:r>
                        <a:rPr lang="en-US" sz="1200" dirty="0"/>
                        <a:t>Install raised median</a:t>
                      </a:r>
                    </a:p>
                  </a:txBody>
                  <a:tcPr anchor="ctr"/>
                </a:tc>
                <a:tc>
                  <a:txBody>
                    <a:bodyPr/>
                    <a:lstStyle/>
                    <a:p>
                      <a:pPr algn="ctr"/>
                      <a:r>
                        <a:rPr lang="en-US" sz="1200" dirty="0"/>
                        <a:t>All</a:t>
                      </a:r>
                    </a:p>
                  </a:txBody>
                  <a:tcPr anchor="ctr"/>
                </a:tc>
                <a:tc>
                  <a:txBody>
                    <a:bodyPr/>
                    <a:lstStyle/>
                    <a:p>
                      <a:pPr algn="ctr"/>
                      <a:r>
                        <a:rPr lang="en-US" sz="1200" dirty="0"/>
                        <a:t>25%</a:t>
                      </a:r>
                    </a:p>
                  </a:txBody>
                  <a:tcPr anchor="ctr"/>
                </a:tc>
                <a:tc>
                  <a:txBody>
                    <a:bodyPr/>
                    <a:lstStyle/>
                    <a:p>
                      <a:pPr algn="ctr"/>
                      <a:r>
                        <a:rPr lang="en-US" sz="1200" dirty="0"/>
                        <a:t>20</a:t>
                      </a:r>
                    </a:p>
                  </a:txBody>
                  <a:tcPr anchor="ctr"/>
                </a:tc>
                <a:tc>
                  <a:txBody>
                    <a:bodyPr/>
                    <a:lstStyle/>
                    <a:p>
                      <a:pPr algn="ctr"/>
                      <a:r>
                        <a:rPr lang="en-US" sz="1200" dirty="0"/>
                        <a:t>90%</a:t>
                      </a:r>
                    </a:p>
                  </a:txBody>
                  <a:tcPr anchor="ctr"/>
                </a:tc>
                <a:tc>
                  <a:txBody>
                    <a:bodyPr/>
                    <a:lstStyle/>
                    <a:p>
                      <a:pPr algn="ctr"/>
                      <a:r>
                        <a:rPr lang="en-US" sz="1200" dirty="0"/>
                        <a:t>Medium</a:t>
                      </a:r>
                    </a:p>
                  </a:txBody>
                  <a:tcPr anchor="ctr"/>
                </a:tc>
                <a:extLst>
                  <a:ext uri="{0D108BD9-81ED-4DB2-BD59-A6C34878D82A}">
                    <a16:rowId xmlns:a16="http://schemas.microsoft.com/office/drawing/2014/main" val="3901879969"/>
                  </a:ext>
                </a:extLst>
              </a:tr>
            </a:tbl>
          </a:graphicData>
        </a:graphic>
      </p:graphicFrame>
      <p:sp>
        <p:nvSpPr>
          <p:cNvPr id="6" name="Title 16">
            <a:extLst>
              <a:ext uri="{FF2B5EF4-FFF2-40B4-BE49-F238E27FC236}">
                <a16:creationId xmlns:a16="http://schemas.microsoft.com/office/drawing/2014/main" id="{D6DA4AB1-EFBB-4D28-B265-5AA5639D0A38}"/>
              </a:ext>
            </a:extLst>
          </p:cNvPr>
          <p:cNvSpPr>
            <a:spLocks noGrp="1"/>
          </p:cNvSpPr>
          <p:nvPr>
            <p:ph type="title"/>
          </p:nvPr>
        </p:nvSpPr>
        <p:spPr>
          <a:xfrm>
            <a:off x="457200" y="782390"/>
            <a:ext cx="8229600" cy="579190"/>
          </a:xfrm>
        </p:spPr>
        <p:txBody>
          <a:bodyPr/>
          <a:lstStyle/>
          <a:p>
            <a:pPr algn="ctr"/>
            <a:r>
              <a:rPr lang="en-US" dirty="0"/>
              <a:t>Benefit Cost Analysis</a:t>
            </a:r>
          </a:p>
        </p:txBody>
      </p:sp>
    </p:spTree>
    <p:extLst>
      <p:ext uri="{BB962C8B-B14F-4D97-AF65-F5344CB8AC3E}">
        <p14:creationId xmlns:p14="http://schemas.microsoft.com/office/powerpoint/2010/main" val="1271349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30EE1-E37C-40F4-83D8-B44C7D814A71}"/>
              </a:ext>
            </a:extLst>
          </p:cNvPr>
          <p:cNvSpPr>
            <a:spLocks noGrp="1"/>
          </p:cNvSpPr>
          <p:nvPr>
            <p:ph type="title"/>
          </p:nvPr>
        </p:nvSpPr>
        <p:spPr>
          <a:xfrm>
            <a:off x="457200" y="1361580"/>
            <a:ext cx="8458200" cy="543420"/>
          </a:xfrm>
        </p:spPr>
        <p:txBody>
          <a:bodyPr/>
          <a:lstStyle/>
          <a:p>
            <a:r>
              <a:rPr lang="en-US" sz="2400" dirty="0"/>
              <a:t>Crash costs used in estimating the safety benefits</a:t>
            </a:r>
          </a:p>
        </p:txBody>
      </p:sp>
      <p:pic>
        <p:nvPicPr>
          <p:cNvPr id="4" name="Picture 3">
            <a:extLst>
              <a:ext uri="{FF2B5EF4-FFF2-40B4-BE49-F238E27FC236}">
                <a16:creationId xmlns:a16="http://schemas.microsoft.com/office/drawing/2014/main" id="{3A38C55C-7868-4CCB-A615-AAD235F9FD28}"/>
              </a:ext>
            </a:extLst>
          </p:cNvPr>
          <p:cNvPicPr>
            <a:picLocks noChangeAspect="1"/>
          </p:cNvPicPr>
          <p:nvPr/>
        </p:nvPicPr>
        <p:blipFill>
          <a:blip r:embed="rId2"/>
          <a:stretch>
            <a:fillRect/>
          </a:stretch>
        </p:blipFill>
        <p:spPr>
          <a:xfrm>
            <a:off x="457199" y="2057400"/>
            <a:ext cx="8229601" cy="1950909"/>
          </a:xfrm>
          <a:prstGeom prst="rect">
            <a:avLst/>
          </a:prstGeom>
        </p:spPr>
      </p:pic>
      <p:sp>
        <p:nvSpPr>
          <p:cNvPr id="5" name="Title 16">
            <a:extLst>
              <a:ext uri="{FF2B5EF4-FFF2-40B4-BE49-F238E27FC236}">
                <a16:creationId xmlns:a16="http://schemas.microsoft.com/office/drawing/2014/main" id="{F21EF3B8-E559-4C47-AAEA-DA73950BDA4F}"/>
              </a:ext>
            </a:extLst>
          </p:cNvPr>
          <p:cNvSpPr txBox="1">
            <a:spLocks/>
          </p:cNvSpPr>
          <p:nvPr/>
        </p:nvSpPr>
        <p:spPr bwMode="auto">
          <a:xfrm>
            <a:off x="457200" y="782390"/>
            <a:ext cx="8229600" cy="57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3200" kern="1200">
                <a:solidFill>
                  <a:srgbClr val="002060"/>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dirty="0"/>
              <a:t>Benefit Cost Analysis</a:t>
            </a:r>
          </a:p>
        </p:txBody>
      </p:sp>
    </p:spTree>
    <p:extLst>
      <p:ext uri="{BB962C8B-B14F-4D97-AF65-F5344CB8AC3E}">
        <p14:creationId xmlns:p14="http://schemas.microsoft.com/office/powerpoint/2010/main" val="1719212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1478210"/>
            <a:ext cx="8229600" cy="579190"/>
          </a:xfrm>
        </p:spPr>
        <p:txBody>
          <a:bodyPr/>
          <a:lstStyle/>
          <a:p>
            <a:r>
              <a:rPr lang="en-US" sz="2800" dirty="0"/>
              <a:t>BCR Calculation - Example</a:t>
            </a:r>
          </a:p>
        </p:txBody>
      </p:sp>
      <mc:AlternateContent xmlns:mc="http://schemas.openxmlformats.org/markup-compatibility/2006" xmlns:a14="http://schemas.microsoft.com/office/drawing/2010/main">
        <mc:Choice Requires="a14">
          <p:sp>
            <p:nvSpPr>
              <p:cNvPr id="6" name="Rectangle 5"/>
              <p:cNvSpPr/>
              <p:nvPr/>
            </p:nvSpPr>
            <p:spPr>
              <a:xfrm>
                <a:off x="457200" y="2231752"/>
                <a:ext cx="7772400" cy="3330848"/>
              </a:xfrm>
              <a:prstGeom prst="rect">
                <a:avLst/>
              </a:prstGeom>
            </p:spPr>
            <p:txBody>
              <a:bodyPr wrap="square">
                <a:spAutoFit/>
              </a:bodyPr>
              <a:lstStyle/>
              <a:p>
                <a:pPr marL="742950" lvl="1" indent="-285750" eaLnBrk="1" hangingPunct="1">
                  <a:lnSpc>
                    <a:spcPct val="90000"/>
                  </a:lnSpc>
                  <a:spcBef>
                    <a:spcPts val="600"/>
                  </a:spcBef>
                  <a:spcAft>
                    <a:spcPts val="0"/>
                  </a:spcAft>
                  <a:buClr>
                    <a:srgbClr val="0070C0"/>
                  </a:buClr>
                  <a:buSzPct val="75000"/>
                  <a:buFont typeface="Wingdings" panose="05000000000000000000" pitchFamily="2" charset="2"/>
                  <a:buChar char="q"/>
                  <a:defRPr/>
                </a:pPr>
                <a:r>
                  <a:rPr lang="en-US" sz="2000" b="1" dirty="0">
                    <a:solidFill>
                      <a:schemeClr val="tx1"/>
                    </a:solidFill>
                    <a:latin typeface="+mj-lt"/>
                    <a:cs typeface="Arabic Typesetting" panose="03020402040406030203" pitchFamily="66" charset="-78"/>
                  </a:rPr>
                  <a:t>Project: Install raised median </a:t>
                </a:r>
                <a:r>
                  <a:rPr lang="en-US" sz="2000" dirty="0">
                    <a:solidFill>
                      <a:schemeClr val="tx1"/>
                    </a:solidFill>
                    <a:latin typeface="+mj-lt"/>
                    <a:cs typeface="Arabic Typesetting" panose="03020402040406030203" pitchFamily="66" charset="-78"/>
                  </a:rPr>
                  <a:t>(CRF=25%; Expected life = 20 years)</a:t>
                </a:r>
              </a:p>
              <a:p>
                <a:pPr marL="742950" lvl="1" indent="-285750" eaLnBrk="1" hangingPunct="1">
                  <a:lnSpc>
                    <a:spcPct val="90000"/>
                  </a:lnSpc>
                  <a:spcBef>
                    <a:spcPts val="600"/>
                  </a:spcBef>
                  <a:spcAft>
                    <a:spcPts val="0"/>
                  </a:spcAft>
                  <a:buClr>
                    <a:srgbClr val="0070C0"/>
                  </a:buClr>
                  <a:buSzPct val="75000"/>
                  <a:buFont typeface="Wingdings" panose="05000000000000000000" pitchFamily="2" charset="2"/>
                  <a:buChar char="q"/>
                  <a:defRPr/>
                </a:pPr>
                <a:r>
                  <a:rPr lang="en-US" sz="2000" b="1" dirty="0">
                    <a:solidFill>
                      <a:schemeClr val="tx1"/>
                    </a:solidFill>
                    <a:latin typeface="+mj-lt"/>
                    <a:cs typeface="Arabic Typesetting" panose="03020402040406030203" pitchFamily="66" charset="-78"/>
                  </a:rPr>
                  <a:t>Crash history:</a:t>
                </a:r>
              </a:p>
              <a:p>
                <a:pPr lvl="1" eaLnBrk="1" hangingPunct="1">
                  <a:lnSpc>
                    <a:spcPct val="90000"/>
                  </a:lnSpc>
                  <a:spcBef>
                    <a:spcPts val="600"/>
                  </a:spcBef>
                  <a:spcAft>
                    <a:spcPts val="0"/>
                  </a:spcAft>
                  <a:buClr>
                    <a:srgbClr val="0070C0"/>
                  </a:buClr>
                  <a:buSzPct val="75000"/>
                  <a:defRPr/>
                </a:pPr>
                <a:r>
                  <a:rPr lang="en-US" sz="2000" dirty="0">
                    <a:latin typeface="+mj-lt"/>
                    <a:cs typeface="Arabic Typesetting" panose="03020402040406030203" pitchFamily="66" charset="-78"/>
                  </a:rPr>
                  <a:t>	</a:t>
                </a:r>
                <a:r>
                  <a:rPr lang="en-US" sz="2000" dirty="0">
                    <a:solidFill>
                      <a:schemeClr val="tx1"/>
                    </a:solidFill>
                    <a:latin typeface="+mj-lt"/>
                    <a:cs typeface="Arabic Typesetting" panose="03020402040406030203" pitchFamily="66" charset="-78"/>
                  </a:rPr>
                  <a:t>1 fatal crash and 2 severe injury crashes in the last 5 years;</a:t>
                </a:r>
              </a:p>
              <a:p>
                <a:pPr marL="742950" lvl="1" indent="-285750" eaLnBrk="1" hangingPunct="1">
                  <a:lnSpc>
                    <a:spcPct val="90000"/>
                  </a:lnSpc>
                  <a:spcBef>
                    <a:spcPts val="600"/>
                  </a:spcBef>
                  <a:spcAft>
                    <a:spcPts val="0"/>
                  </a:spcAft>
                  <a:buClr>
                    <a:srgbClr val="0070C0"/>
                  </a:buClr>
                  <a:buSzPct val="75000"/>
                  <a:buFont typeface="Wingdings" panose="05000000000000000000" pitchFamily="2" charset="2"/>
                  <a:buChar char="q"/>
                  <a:defRPr/>
                </a:pPr>
                <a:r>
                  <a:rPr lang="en-US" sz="2000" b="1" dirty="0">
                    <a:solidFill>
                      <a:schemeClr val="tx1"/>
                    </a:solidFill>
                    <a:latin typeface="+mj-lt"/>
                    <a:cs typeface="Arabic Typesetting" panose="03020402040406030203" pitchFamily="66" charset="-78"/>
                  </a:rPr>
                  <a:t>Cost Estimate: </a:t>
                </a:r>
                <a:r>
                  <a:rPr lang="en-US" sz="2000" dirty="0">
                    <a:solidFill>
                      <a:schemeClr val="tx1"/>
                    </a:solidFill>
                    <a:latin typeface="+mj-lt"/>
                    <a:cs typeface="Arabic Typesetting" panose="03020402040406030203" pitchFamily="66" charset="-78"/>
                  </a:rPr>
                  <a:t>PE $105,000 + CON $620,000 + CE 45,000</a:t>
                </a:r>
              </a:p>
              <a:p>
                <a:pPr lvl="1" eaLnBrk="1" hangingPunct="1">
                  <a:lnSpc>
                    <a:spcPct val="90000"/>
                  </a:lnSpc>
                  <a:spcBef>
                    <a:spcPts val="600"/>
                  </a:spcBef>
                  <a:spcAft>
                    <a:spcPts val="0"/>
                  </a:spcAft>
                  <a:buClr>
                    <a:srgbClr val="0070C0"/>
                  </a:buClr>
                  <a:buSzPct val="75000"/>
                  <a:defRPr/>
                </a:pPr>
                <a:r>
                  <a:rPr lang="en-US" sz="2000" dirty="0">
                    <a:latin typeface="+mj-lt"/>
                    <a:cs typeface="Arabic Typesetting" panose="03020402040406030203" pitchFamily="66" charset="-78"/>
                  </a:rPr>
                  <a:t>		       </a:t>
                </a:r>
                <a:r>
                  <a:rPr lang="en-US" sz="2000" dirty="0">
                    <a:solidFill>
                      <a:schemeClr val="tx1"/>
                    </a:solidFill>
                    <a:latin typeface="+mj-lt"/>
                    <a:cs typeface="Arabic Typesetting" panose="03020402040406030203" pitchFamily="66" charset="-78"/>
                  </a:rPr>
                  <a:t> = $770,000</a:t>
                </a:r>
              </a:p>
              <a:p>
                <a:pPr marL="914400" lvl="1" indent="-457200" eaLnBrk="1" hangingPunct="1">
                  <a:lnSpc>
                    <a:spcPct val="90000"/>
                  </a:lnSpc>
                  <a:spcBef>
                    <a:spcPct val="20000"/>
                  </a:spcBef>
                  <a:buClr>
                    <a:srgbClr val="0070C0"/>
                  </a:buClr>
                  <a:buSzPct val="75000"/>
                  <a:buFont typeface="Wingdings" panose="05000000000000000000" pitchFamily="2" charset="2"/>
                  <a:buChar char="q"/>
                  <a:defRPr/>
                </a:pPr>
                <a:r>
                  <a:rPr lang="en-US" sz="2000" b="1" dirty="0">
                    <a:solidFill>
                      <a:schemeClr val="tx1"/>
                    </a:solidFill>
                    <a:latin typeface="+mj-lt"/>
                    <a:cs typeface="Arabic Typesetting" panose="03020402040406030203" pitchFamily="66" charset="-78"/>
                  </a:rPr>
                  <a:t>Benefit:</a:t>
                </a:r>
              </a:p>
              <a:p>
                <a:pPr lvl="1" eaLnBrk="1" hangingPunct="1">
                  <a:lnSpc>
                    <a:spcPct val="90000"/>
                  </a:lnSpc>
                  <a:spcBef>
                    <a:spcPct val="20000"/>
                  </a:spcBef>
                  <a:buClr>
                    <a:srgbClr val="0070C0"/>
                  </a:buClr>
                  <a:buSzPct val="75000"/>
                  <a:defRPr/>
                </a:pPr>
                <a:r>
                  <a:rPr lang="en-US" sz="2000" dirty="0">
                    <a:solidFill>
                      <a:schemeClr val="tx1"/>
                    </a:solidFill>
                    <a:latin typeface="+mj-lt"/>
                    <a:cs typeface="Arabic Typesetting" panose="03020402040406030203" pitchFamily="66" charset="-78"/>
                  </a:rPr>
                  <a:t>	3 (</a:t>
                </a:r>
                <a:r>
                  <a:rPr lang="en-US" sz="2000" dirty="0">
                    <a:latin typeface="+mj-lt"/>
                    <a:cs typeface="Arabic Typesetting" panose="03020402040406030203" pitchFamily="66" charset="-78"/>
                  </a:rPr>
                  <a:t>F/SI </a:t>
                </a:r>
                <a:r>
                  <a:rPr lang="en-US" sz="2000" dirty="0">
                    <a:solidFill>
                      <a:schemeClr val="tx1"/>
                    </a:solidFill>
                    <a:latin typeface="+mj-lt"/>
                    <a:cs typeface="Arabic Typesetting" panose="03020402040406030203" pitchFamily="66" charset="-78"/>
                  </a:rPr>
                  <a:t>crashes)/ 5years x 25% x $2,000,000 x 20 years</a:t>
                </a:r>
              </a:p>
              <a:p>
                <a:pPr lvl="1" eaLnBrk="1" hangingPunct="1">
                  <a:lnSpc>
                    <a:spcPct val="90000"/>
                  </a:lnSpc>
                  <a:spcBef>
                    <a:spcPct val="20000"/>
                  </a:spcBef>
                  <a:buClr>
                    <a:srgbClr val="0070C0"/>
                  </a:buClr>
                  <a:buSzPct val="75000"/>
                  <a:defRPr/>
                </a:pPr>
                <a:r>
                  <a:rPr lang="en-US" sz="2000" dirty="0">
                    <a:latin typeface="+mj-lt"/>
                    <a:cs typeface="Arabic Typesetting" panose="03020402040406030203" pitchFamily="66" charset="-78"/>
                  </a:rPr>
                  <a:t>       </a:t>
                </a:r>
                <a:r>
                  <a:rPr lang="en-US" sz="2000" dirty="0">
                    <a:solidFill>
                      <a:schemeClr val="tx1"/>
                    </a:solidFill>
                    <a:latin typeface="+mj-lt"/>
                    <a:cs typeface="Arabic Typesetting" panose="03020402040406030203" pitchFamily="66" charset="-78"/>
                  </a:rPr>
                  <a:t> =$6,000,000</a:t>
                </a:r>
              </a:p>
              <a:p>
                <a:pPr marL="914400" lvl="1" indent="-457200" eaLnBrk="1" hangingPunct="1">
                  <a:lnSpc>
                    <a:spcPct val="90000"/>
                  </a:lnSpc>
                  <a:spcBef>
                    <a:spcPct val="20000"/>
                  </a:spcBef>
                  <a:buClr>
                    <a:srgbClr val="0070C0"/>
                  </a:buClr>
                  <a:buSzPct val="75000"/>
                  <a:buFont typeface="Wingdings" panose="05000000000000000000" pitchFamily="2" charset="2"/>
                  <a:buChar char="q"/>
                  <a:defRPr/>
                </a:pPr>
                <a14:m>
                  <m:oMath xmlns:m="http://schemas.openxmlformats.org/officeDocument/2006/math">
                    <m:r>
                      <a:rPr lang="en-US" sz="2000" b="1" i="0" smtClean="0">
                        <a:solidFill>
                          <a:schemeClr val="tx1"/>
                        </a:solidFill>
                        <a:latin typeface="Cambria Math" panose="02040503050406030204" pitchFamily="18" charset="0"/>
                      </a:rPr>
                      <m:t>𝐁𝐂𝐑</m:t>
                    </m:r>
                    <m:r>
                      <a:rPr lang="en-US" sz="2000" b="1" i="0" smtClean="0">
                        <a:solidFill>
                          <a:schemeClr val="tx1"/>
                        </a:solidFill>
                        <a:latin typeface="Cambria Math" panose="02040503050406030204" pitchFamily="18" charset="0"/>
                      </a:rPr>
                      <m:t>=</m:t>
                    </m:r>
                    <m:f>
                      <m:fPr>
                        <m:ctrlPr>
                          <a:rPr lang="en-US" sz="2000" b="1" i="1" smtClean="0">
                            <a:solidFill>
                              <a:schemeClr val="tx1"/>
                            </a:solidFill>
                            <a:latin typeface="Cambria Math" panose="02040503050406030204" pitchFamily="18" charset="0"/>
                          </a:rPr>
                        </m:ctrlPr>
                      </m:fPr>
                      <m:num>
                        <m:r>
                          <a:rPr lang="en-US" sz="2000" b="1" i="0" smtClean="0">
                            <a:solidFill>
                              <a:schemeClr val="tx1"/>
                            </a:solidFill>
                            <a:latin typeface="Cambria Math" panose="02040503050406030204" pitchFamily="18" charset="0"/>
                          </a:rPr>
                          <m:t>𝐁𝐞𝐧𝐞𝐟𝐢𝐭𝐬</m:t>
                        </m:r>
                      </m:num>
                      <m:den>
                        <m:r>
                          <a:rPr lang="en-US" sz="2000" b="1" i="0" smtClean="0">
                            <a:solidFill>
                              <a:schemeClr val="tx1"/>
                            </a:solidFill>
                            <a:latin typeface="Cambria Math" panose="02040503050406030204" pitchFamily="18" charset="0"/>
                          </a:rPr>
                          <m:t>𝐂𝐨𝐬𝐭𝐬</m:t>
                        </m:r>
                      </m:den>
                    </m:f>
                    <m:r>
                      <a:rPr lang="en-US" sz="2000" b="1" i="0" smtClean="0">
                        <a:solidFill>
                          <a:schemeClr val="tx1"/>
                        </a:solidFill>
                        <a:latin typeface="Cambria Math" panose="02040503050406030204" pitchFamily="18" charset="0"/>
                      </a:rPr>
                      <m:t>=</m:t>
                    </m:r>
                    <m:f>
                      <m:fPr>
                        <m:ctrlPr>
                          <a:rPr lang="en-US" sz="2000" b="1" i="1">
                            <a:solidFill>
                              <a:schemeClr val="tx1"/>
                            </a:solidFill>
                            <a:latin typeface="Cambria Math" panose="02040503050406030204" pitchFamily="18" charset="0"/>
                          </a:rPr>
                        </m:ctrlPr>
                      </m:fPr>
                      <m:num>
                        <m:r>
                          <a:rPr lang="en-US" sz="2000" b="1" i="0" smtClean="0">
                            <a:solidFill>
                              <a:schemeClr val="tx1"/>
                            </a:solidFill>
                            <a:latin typeface="Cambria Math" panose="02040503050406030204" pitchFamily="18" charset="0"/>
                          </a:rPr>
                          <m:t>$</m:t>
                        </m:r>
                        <m:r>
                          <a:rPr lang="en-US" sz="2000" b="1" i="0" smtClean="0">
                            <a:solidFill>
                              <a:schemeClr val="tx1"/>
                            </a:solidFill>
                            <a:latin typeface="Cambria Math" panose="02040503050406030204" pitchFamily="18" charset="0"/>
                          </a:rPr>
                          <m:t>𝟔</m:t>
                        </m:r>
                        <m:r>
                          <a:rPr lang="en-US" sz="2000" b="1" i="0" smtClean="0">
                            <a:solidFill>
                              <a:schemeClr val="tx1"/>
                            </a:solidFill>
                            <a:latin typeface="Cambria Math" panose="02040503050406030204" pitchFamily="18" charset="0"/>
                          </a:rPr>
                          <m:t>,</m:t>
                        </m:r>
                        <m:r>
                          <a:rPr lang="en-US" sz="2000" b="1" i="0" smtClean="0">
                            <a:solidFill>
                              <a:schemeClr val="tx1"/>
                            </a:solidFill>
                            <a:latin typeface="Cambria Math" panose="02040503050406030204" pitchFamily="18" charset="0"/>
                          </a:rPr>
                          <m:t>𝟎𝟎𝟎</m:t>
                        </m:r>
                        <m:r>
                          <a:rPr lang="en-US" sz="2000" b="1" i="0" smtClean="0">
                            <a:solidFill>
                              <a:schemeClr val="tx1"/>
                            </a:solidFill>
                            <a:latin typeface="Cambria Math" panose="02040503050406030204" pitchFamily="18" charset="0"/>
                          </a:rPr>
                          <m:t>,</m:t>
                        </m:r>
                        <m:r>
                          <a:rPr lang="en-US" sz="2000" b="1" i="0" smtClean="0">
                            <a:solidFill>
                              <a:schemeClr val="tx1"/>
                            </a:solidFill>
                            <a:latin typeface="Cambria Math" panose="02040503050406030204" pitchFamily="18" charset="0"/>
                          </a:rPr>
                          <m:t>𝟎𝟎𝟎</m:t>
                        </m:r>
                      </m:num>
                      <m:den>
                        <m:r>
                          <a:rPr lang="en-US" sz="2000" b="1" i="0" smtClean="0">
                            <a:solidFill>
                              <a:schemeClr val="tx1"/>
                            </a:solidFill>
                            <a:latin typeface="Cambria Math" panose="02040503050406030204" pitchFamily="18" charset="0"/>
                          </a:rPr>
                          <m:t>$</m:t>
                        </m:r>
                        <m:r>
                          <a:rPr lang="en-US" sz="2000" b="1" i="0" smtClean="0">
                            <a:solidFill>
                              <a:schemeClr val="tx1"/>
                            </a:solidFill>
                            <a:latin typeface="Cambria Math" panose="02040503050406030204" pitchFamily="18" charset="0"/>
                          </a:rPr>
                          <m:t>𝟕𝟕𝟎</m:t>
                        </m:r>
                        <m:r>
                          <a:rPr lang="en-US" sz="2000" b="1" i="0" smtClean="0">
                            <a:solidFill>
                              <a:schemeClr val="tx1"/>
                            </a:solidFill>
                            <a:latin typeface="Cambria Math" panose="02040503050406030204" pitchFamily="18" charset="0"/>
                          </a:rPr>
                          <m:t>,</m:t>
                        </m:r>
                        <m:r>
                          <a:rPr lang="en-US" sz="2000" b="1" i="0" smtClean="0">
                            <a:solidFill>
                              <a:schemeClr val="tx1"/>
                            </a:solidFill>
                            <a:latin typeface="Cambria Math" panose="02040503050406030204" pitchFamily="18" charset="0"/>
                          </a:rPr>
                          <m:t>𝟎𝟎𝟎</m:t>
                        </m:r>
                      </m:den>
                    </m:f>
                    <m:r>
                      <a:rPr lang="en-US" sz="2000" b="1" i="0" smtClean="0">
                        <a:solidFill>
                          <a:schemeClr val="tx1"/>
                        </a:solidFill>
                        <a:latin typeface="Cambria Math" panose="02040503050406030204" pitchFamily="18" charset="0"/>
                      </a:rPr>
                      <m:t>=</m:t>
                    </m:r>
                    <m:r>
                      <a:rPr lang="en-US" sz="2000" b="1" i="0" smtClean="0">
                        <a:solidFill>
                          <a:schemeClr val="tx1"/>
                        </a:solidFill>
                        <a:latin typeface="Cambria Math" panose="02040503050406030204" pitchFamily="18" charset="0"/>
                      </a:rPr>
                      <m:t>𝟕</m:t>
                    </m:r>
                    <m:r>
                      <a:rPr lang="en-US" sz="2000" b="1" i="0" smtClean="0">
                        <a:solidFill>
                          <a:schemeClr val="tx1"/>
                        </a:solidFill>
                        <a:latin typeface="Cambria Math" panose="02040503050406030204" pitchFamily="18" charset="0"/>
                      </a:rPr>
                      <m:t>.</m:t>
                    </m:r>
                    <m:r>
                      <a:rPr lang="en-US" sz="2000" b="1" i="0" smtClean="0">
                        <a:solidFill>
                          <a:schemeClr val="tx1"/>
                        </a:solidFill>
                        <a:latin typeface="Cambria Math" panose="02040503050406030204" pitchFamily="18" charset="0"/>
                      </a:rPr>
                      <m:t>𝟖</m:t>
                    </m:r>
                  </m:oMath>
                </a14:m>
                <a:endParaRPr lang="en-US" sz="2000" b="1" dirty="0">
                  <a:solidFill>
                    <a:schemeClr val="tx1"/>
                  </a:solidFill>
                  <a:latin typeface="+mj-lt"/>
                  <a:cs typeface="Arabic Typesetting" panose="03020402040406030203" pitchFamily="66" charset="-78"/>
                </a:endParaRPr>
              </a:p>
            </p:txBody>
          </p:sp>
        </mc:Choice>
        <mc:Fallback xmlns="">
          <p:sp>
            <p:nvSpPr>
              <p:cNvPr id="6" name="Rectangle 5"/>
              <p:cNvSpPr>
                <a:spLocks noRot="1" noChangeAspect="1" noMove="1" noResize="1" noEditPoints="1" noAdjustHandles="1" noChangeArrowheads="1" noChangeShapeType="1" noTextEdit="1"/>
              </p:cNvSpPr>
              <p:nvPr/>
            </p:nvSpPr>
            <p:spPr>
              <a:xfrm>
                <a:off x="457200" y="2231752"/>
                <a:ext cx="7772400" cy="3330848"/>
              </a:xfrm>
              <a:prstGeom prst="rect">
                <a:avLst/>
              </a:prstGeom>
              <a:blipFill>
                <a:blip r:embed="rId3"/>
                <a:stretch>
                  <a:fillRect t="-1828"/>
                </a:stretch>
              </a:blipFill>
            </p:spPr>
            <p:txBody>
              <a:bodyPr/>
              <a:lstStyle/>
              <a:p>
                <a:r>
                  <a:rPr lang="en-US">
                    <a:noFill/>
                  </a:rPr>
                  <a:t> </a:t>
                </a:r>
              </a:p>
            </p:txBody>
          </p:sp>
        </mc:Fallback>
      </mc:AlternateContent>
      <p:sp>
        <p:nvSpPr>
          <p:cNvPr id="4" name="Title 16">
            <a:extLst>
              <a:ext uri="{FF2B5EF4-FFF2-40B4-BE49-F238E27FC236}">
                <a16:creationId xmlns:a16="http://schemas.microsoft.com/office/drawing/2014/main" id="{CF76CB44-723A-45FF-B497-132ADE1A624D}"/>
              </a:ext>
            </a:extLst>
          </p:cNvPr>
          <p:cNvSpPr txBox="1">
            <a:spLocks/>
          </p:cNvSpPr>
          <p:nvPr/>
        </p:nvSpPr>
        <p:spPr bwMode="auto">
          <a:xfrm>
            <a:off x="457200" y="792410"/>
            <a:ext cx="8229600" cy="57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3200" kern="1200">
                <a:solidFill>
                  <a:srgbClr val="002060"/>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dirty="0"/>
              <a:t>Benefit Cost Analysis</a:t>
            </a:r>
          </a:p>
        </p:txBody>
      </p:sp>
    </p:spTree>
    <p:extLst>
      <p:ext uri="{BB962C8B-B14F-4D97-AF65-F5344CB8AC3E}">
        <p14:creationId xmlns:p14="http://schemas.microsoft.com/office/powerpoint/2010/main" val="1433813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685800"/>
            <a:ext cx="8229600" cy="675780"/>
          </a:xfrm>
        </p:spPr>
        <p:txBody>
          <a:bodyPr>
            <a:normAutofit/>
          </a:bodyPr>
          <a:lstStyle/>
          <a:p>
            <a:r>
              <a:rPr lang="en-US" altLang="en-US" dirty="0">
                <a:solidFill>
                  <a:schemeClr val="accent1"/>
                </a:solidFill>
              </a:rPr>
              <a:t>Cycle 9 Call-for-Projects</a:t>
            </a:r>
          </a:p>
        </p:txBody>
      </p:sp>
      <p:sp>
        <p:nvSpPr>
          <p:cNvPr id="113667" name="Rectangle 3"/>
          <p:cNvSpPr>
            <a:spLocks noGrp="1" noChangeArrowheads="1"/>
          </p:cNvSpPr>
          <p:nvPr>
            <p:ph idx="1"/>
          </p:nvPr>
        </p:nvSpPr>
        <p:spPr>
          <a:xfrm>
            <a:off x="457200" y="1524001"/>
            <a:ext cx="8229600" cy="4648200"/>
          </a:xfrm>
        </p:spPr>
        <p:txBody>
          <a:bodyPr/>
          <a:lstStyle/>
          <a:p>
            <a:pPr marL="0" indent="0">
              <a:buNone/>
            </a:pPr>
            <a:r>
              <a:rPr lang="en-US" altLang="en-US" sz="2000" b="1" dirty="0">
                <a:latin typeface="+mj-lt"/>
              </a:rPr>
              <a:t>Funding: $180 million in Federal HSIP Funds; Submittal deadline: 8/31/18.</a:t>
            </a:r>
            <a:endParaRPr lang="en-US" altLang="en-US" sz="1200" b="1" dirty="0">
              <a:latin typeface="+mj-lt"/>
            </a:endParaRPr>
          </a:p>
          <a:p>
            <a:pPr marL="0" indent="0">
              <a:spcAft>
                <a:spcPts val="600"/>
              </a:spcAft>
              <a:buNone/>
            </a:pPr>
            <a:r>
              <a:rPr lang="en-US" altLang="en-US" b="1" dirty="0">
                <a:latin typeface="+mj-lt"/>
              </a:rPr>
              <a:t>Submittal of Applications:</a:t>
            </a:r>
          </a:p>
          <a:p>
            <a:pPr lvl="1">
              <a:buFont typeface="Wingdings" panose="05000000000000000000" pitchFamily="2" charset="2"/>
              <a:buChar char="Ø"/>
            </a:pPr>
            <a:r>
              <a:rPr lang="en-US" altLang="en-US" dirty="0">
                <a:latin typeface="+mj-lt"/>
              </a:rPr>
              <a:t>Application form is a savable PDF file;</a:t>
            </a:r>
          </a:p>
          <a:p>
            <a:pPr lvl="1">
              <a:buFont typeface="Wingdings" panose="05000000000000000000" pitchFamily="2" charset="2"/>
              <a:buChar char="Ø"/>
            </a:pPr>
            <a:r>
              <a:rPr lang="en-US" altLang="en-US" dirty="0">
                <a:latin typeface="+mj-lt"/>
              </a:rPr>
              <a:t>The submission is electronic (paperless);</a:t>
            </a:r>
          </a:p>
          <a:p>
            <a:pPr lvl="1">
              <a:lnSpc>
                <a:spcPct val="100000"/>
              </a:lnSpc>
              <a:buFont typeface="Wingdings" panose="05000000000000000000" pitchFamily="2" charset="2"/>
              <a:buChar char="Ø"/>
            </a:pPr>
            <a:r>
              <a:rPr lang="en-US" altLang="en-US" dirty="0">
                <a:latin typeface="+mj-lt"/>
              </a:rPr>
              <a:t>All required data fields and attachments must be provided.</a:t>
            </a:r>
          </a:p>
          <a:p>
            <a:pPr marL="0" indent="0">
              <a:lnSpc>
                <a:spcPct val="100000"/>
              </a:lnSpc>
              <a:buNone/>
            </a:pPr>
            <a:r>
              <a:rPr lang="en-US" altLang="en-US" b="1" dirty="0">
                <a:latin typeface="+mj-lt"/>
              </a:rPr>
              <a:t>Review of applications:</a:t>
            </a:r>
          </a:p>
          <a:p>
            <a:pPr lvl="1">
              <a:buFont typeface="Wingdings" panose="05000000000000000000" pitchFamily="2" charset="2"/>
              <a:buChar char="Ø"/>
            </a:pPr>
            <a:r>
              <a:rPr lang="en-US" altLang="en-US" dirty="0">
                <a:latin typeface="+mj-lt"/>
              </a:rPr>
              <a:t>Countermeasures are used correctly;</a:t>
            </a:r>
          </a:p>
          <a:p>
            <a:pPr lvl="1">
              <a:buFont typeface="Wingdings" panose="05000000000000000000" pitchFamily="2" charset="2"/>
              <a:buChar char="Ø"/>
            </a:pPr>
            <a:r>
              <a:rPr lang="en-US" altLang="en-US" dirty="0">
                <a:latin typeface="+mj-lt"/>
              </a:rPr>
              <a:t>BCR calculation has no errors;</a:t>
            </a:r>
          </a:p>
          <a:p>
            <a:pPr lvl="1">
              <a:buFont typeface="Wingdings" panose="05000000000000000000" pitchFamily="2" charset="2"/>
              <a:buChar char="Ø"/>
            </a:pPr>
            <a:r>
              <a:rPr lang="en-US" altLang="en-US" dirty="0">
                <a:latin typeface="+mj-lt"/>
              </a:rPr>
              <a:t>Applications are prioritized based on the BCRs from high to low.</a:t>
            </a:r>
          </a:p>
          <a:p>
            <a:pPr lvl="1"/>
            <a:endParaRPr lang="en-US" altLang="en-US" dirty="0"/>
          </a:p>
        </p:txBody>
      </p:sp>
    </p:spTree>
    <p:extLst>
      <p:ext uri="{BB962C8B-B14F-4D97-AF65-F5344CB8AC3E}">
        <p14:creationId xmlns:p14="http://schemas.microsoft.com/office/powerpoint/2010/main" val="3999714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58963"/>
            <a:ext cx="8382000" cy="3551237"/>
          </a:xfrm>
        </p:spPr>
        <p:txBody>
          <a:bodyPr/>
          <a:lstStyle/>
          <a:p>
            <a:pPr marL="0" indent="0">
              <a:lnSpc>
                <a:spcPct val="100000"/>
              </a:lnSpc>
              <a:buNone/>
            </a:pPr>
            <a:r>
              <a:rPr lang="en-US" sz="2800" b="1" dirty="0">
                <a:latin typeface="+mj-lt"/>
              </a:rPr>
              <a:t>Application Categories:</a:t>
            </a:r>
          </a:p>
          <a:p>
            <a:pPr>
              <a:lnSpc>
                <a:spcPct val="100000"/>
              </a:lnSpc>
              <a:buFont typeface="Wingdings" panose="05000000000000000000" pitchFamily="2" charset="2"/>
              <a:buChar char="Ø"/>
            </a:pPr>
            <a:r>
              <a:rPr lang="en-US" dirty="0">
                <a:latin typeface="+mj-lt"/>
              </a:rPr>
              <a:t>BCR Applications;</a:t>
            </a:r>
          </a:p>
          <a:p>
            <a:pPr>
              <a:lnSpc>
                <a:spcPct val="100000"/>
              </a:lnSpc>
              <a:buFont typeface="Wingdings" panose="05000000000000000000" pitchFamily="2" charset="2"/>
              <a:buChar char="Ø"/>
            </a:pPr>
            <a:r>
              <a:rPr lang="en-US" dirty="0">
                <a:latin typeface="+mj-lt"/>
              </a:rPr>
              <a:t>Set-asides (BCR calculation not required):</a:t>
            </a:r>
          </a:p>
          <a:p>
            <a:pPr lvl="1"/>
            <a:r>
              <a:rPr lang="en-US" dirty="0">
                <a:latin typeface="+mj-lt"/>
              </a:rPr>
              <a:t>Guardrail Upgrades;</a:t>
            </a:r>
          </a:p>
          <a:p>
            <a:pPr lvl="1"/>
            <a:r>
              <a:rPr lang="en-US" dirty="0">
                <a:latin typeface="+mj-lt"/>
              </a:rPr>
              <a:t>Horizontal Curve Signing;</a:t>
            </a:r>
          </a:p>
          <a:p>
            <a:pPr lvl="1"/>
            <a:r>
              <a:rPr lang="en-US" dirty="0">
                <a:latin typeface="+mj-lt"/>
              </a:rPr>
              <a:t>Pedestrian Crossing Enhancements;</a:t>
            </a:r>
          </a:p>
          <a:p>
            <a:pPr lvl="1"/>
            <a:r>
              <a:rPr lang="en-US" dirty="0">
                <a:latin typeface="+mj-lt"/>
              </a:rPr>
              <a:t>Tribes.</a:t>
            </a:r>
          </a:p>
          <a:p>
            <a:pPr>
              <a:lnSpc>
                <a:spcPct val="100000"/>
              </a:lnSpc>
            </a:pPr>
            <a:endParaRPr lang="en-US" dirty="0">
              <a:latin typeface="+mj-lt"/>
            </a:endParaRPr>
          </a:p>
          <a:p>
            <a:pPr>
              <a:lnSpc>
                <a:spcPct val="100000"/>
              </a:lnSpc>
            </a:pPr>
            <a:endParaRPr lang="en-US" dirty="0">
              <a:latin typeface="+mj-lt"/>
            </a:endParaRPr>
          </a:p>
          <a:p>
            <a:pPr>
              <a:lnSpc>
                <a:spcPct val="100000"/>
              </a:lnSpc>
            </a:pPr>
            <a:endParaRPr lang="en-US" dirty="0">
              <a:latin typeface="+mj-lt"/>
            </a:endParaRPr>
          </a:p>
          <a:p>
            <a:pPr>
              <a:lnSpc>
                <a:spcPct val="100000"/>
              </a:lnSpc>
            </a:pPr>
            <a:endParaRPr lang="en-US" dirty="0">
              <a:latin typeface="+mj-lt"/>
            </a:endParaRPr>
          </a:p>
          <a:p>
            <a:pPr marL="0" indent="0">
              <a:buNone/>
            </a:pPr>
            <a:endParaRPr lang="en-US" dirty="0">
              <a:latin typeface="+mj-lt"/>
            </a:endParaRPr>
          </a:p>
        </p:txBody>
      </p:sp>
      <p:sp>
        <p:nvSpPr>
          <p:cNvPr id="4" name="Rectangle 2">
            <a:extLst>
              <a:ext uri="{FF2B5EF4-FFF2-40B4-BE49-F238E27FC236}">
                <a16:creationId xmlns:a16="http://schemas.microsoft.com/office/drawing/2014/main" id="{3046533D-8743-4E71-B4D5-3755E170098A}"/>
              </a:ext>
            </a:extLst>
          </p:cNvPr>
          <p:cNvSpPr txBox="1">
            <a:spLocks noChangeArrowheads="1"/>
          </p:cNvSpPr>
          <p:nvPr/>
        </p:nvSpPr>
        <p:spPr bwMode="auto">
          <a:xfrm>
            <a:off x="457200" y="772020"/>
            <a:ext cx="8229600" cy="67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rgbClr val="002060"/>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r>
              <a:rPr lang="en-US" altLang="en-US" dirty="0">
                <a:solidFill>
                  <a:schemeClr val="accent1"/>
                </a:solidFill>
              </a:rPr>
              <a:t>Cycle 9 Call-for-Projects</a:t>
            </a:r>
          </a:p>
        </p:txBody>
      </p:sp>
    </p:spTree>
    <p:extLst>
      <p:ext uri="{BB962C8B-B14F-4D97-AF65-F5344CB8AC3E}">
        <p14:creationId xmlns:p14="http://schemas.microsoft.com/office/powerpoint/2010/main" val="2213445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163"/>
            <a:ext cx="8229600" cy="3932237"/>
          </a:xfrm>
        </p:spPr>
        <p:txBody>
          <a:bodyPr/>
          <a:lstStyle/>
          <a:p>
            <a:pPr marL="0" indent="0">
              <a:buNone/>
            </a:pPr>
            <a:r>
              <a:rPr lang="en-US" altLang="en-US" dirty="0"/>
              <a:t>Applicants need:</a:t>
            </a:r>
          </a:p>
          <a:p>
            <a:pPr lvl="1">
              <a:buFont typeface="Wingdings" panose="05000000000000000000" pitchFamily="2" charset="2"/>
              <a:buChar char="Ø"/>
            </a:pPr>
            <a:r>
              <a:rPr lang="en-US" altLang="en-US" dirty="0"/>
              <a:t>HSIP Guidelines;</a:t>
            </a:r>
          </a:p>
          <a:p>
            <a:pPr lvl="1">
              <a:buFont typeface="Wingdings" panose="05000000000000000000" pitchFamily="2" charset="2"/>
              <a:buChar char="Ø"/>
            </a:pPr>
            <a:r>
              <a:rPr lang="en-US" altLang="en-US" dirty="0"/>
              <a:t>LRSM;</a:t>
            </a:r>
          </a:p>
          <a:p>
            <a:pPr lvl="1">
              <a:buFont typeface="Wingdings" panose="05000000000000000000" pitchFamily="2" charset="2"/>
              <a:buChar char="Ø"/>
            </a:pPr>
            <a:r>
              <a:rPr lang="en-US" altLang="en-US" dirty="0"/>
              <a:t>Application Form;</a:t>
            </a:r>
          </a:p>
          <a:p>
            <a:pPr lvl="1">
              <a:buFont typeface="Wingdings" panose="05000000000000000000" pitchFamily="2" charset="2"/>
              <a:buChar char="Ø"/>
            </a:pPr>
            <a:r>
              <a:rPr lang="en-US" altLang="en-US" dirty="0"/>
              <a:t>HSIP Analyzer.</a:t>
            </a:r>
          </a:p>
          <a:p>
            <a:endParaRPr lang="en-US" altLang="en-US" dirty="0"/>
          </a:p>
          <a:p>
            <a:pPr marL="0" indent="0">
              <a:buNone/>
            </a:pPr>
            <a:r>
              <a:rPr lang="en-US" dirty="0"/>
              <a:t>From the website </a:t>
            </a:r>
            <a:r>
              <a:rPr lang="en-US" dirty="0">
                <a:hlinkClick r:id="rId2"/>
              </a:rPr>
              <a:t>http://www.dot.ca.gov/hq/LocalPrograms/hsip.html</a:t>
            </a:r>
            <a:endParaRPr lang="en-US" dirty="0"/>
          </a:p>
          <a:p>
            <a:pPr marL="0" indent="0">
              <a:buNone/>
            </a:pPr>
            <a:endParaRPr lang="en-US" dirty="0"/>
          </a:p>
        </p:txBody>
      </p:sp>
      <p:sp>
        <p:nvSpPr>
          <p:cNvPr id="6" name="Rectangle 2">
            <a:extLst>
              <a:ext uri="{FF2B5EF4-FFF2-40B4-BE49-F238E27FC236}">
                <a16:creationId xmlns:a16="http://schemas.microsoft.com/office/drawing/2014/main" id="{A44A2DB6-0916-4C8A-A588-D4061E3C21A1}"/>
              </a:ext>
            </a:extLst>
          </p:cNvPr>
          <p:cNvSpPr>
            <a:spLocks noGrp="1" noChangeArrowheads="1"/>
          </p:cNvSpPr>
          <p:nvPr>
            <p:ph type="title"/>
          </p:nvPr>
        </p:nvSpPr>
        <p:spPr>
          <a:xfrm>
            <a:off x="457200" y="685800"/>
            <a:ext cx="8229600" cy="675780"/>
          </a:xfrm>
        </p:spPr>
        <p:txBody>
          <a:bodyPr>
            <a:normAutofit/>
          </a:bodyPr>
          <a:lstStyle/>
          <a:p>
            <a:r>
              <a:rPr lang="en-US" altLang="en-US" dirty="0">
                <a:solidFill>
                  <a:schemeClr val="accent1"/>
                </a:solidFill>
              </a:rPr>
              <a:t>Cycle 9 Call-for-Projects</a:t>
            </a:r>
          </a:p>
        </p:txBody>
      </p:sp>
    </p:spTree>
    <p:extLst>
      <p:ext uri="{BB962C8B-B14F-4D97-AF65-F5344CB8AC3E}">
        <p14:creationId xmlns:p14="http://schemas.microsoft.com/office/powerpoint/2010/main" val="2501147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idx="1"/>
          </p:nvPr>
        </p:nvSpPr>
        <p:spPr>
          <a:xfrm>
            <a:off x="457200" y="1828800"/>
            <a:ext cx="8382000" cy="3429000"/>
          </a:xfrm>
        </p:spPr>
        <p:txBody>
          <a:bodyPr/>
          <a:lstStyle/>
          <a:p>
            <a:pPr marL="0" indent="0">
              <a:lnSpc>
                <a:spcPct val="100000"/>
              </a:lnSpc>
              <a:buNone/>
            </a:pPr>
            <a:r>
              <a:rPr lang="en-US" altLang="en-US" sz="2800" b="1" dirty="0">
                <a:latin typeface="+mj-lt"/>
              </a:rPr>
              <a:t>Application Form:</a:t>
            </a:r>
          </a:p>
          <a:p>
            <a:pPr lvl="1">
              <a:lnSpc>
                <a:spcPct val="100000"/>
              </a:lnSpc>
              <a:buFont typeface="Wingdings" panose="05000000000000000000" pitchFamily="2" charset="2"/>
              <a:buChar char="Ø"/>
            </a:pPr>
            <a:r>
              <a:rPr lang="en-US" altLang="en-US" dirty="0">
                <a:latin typeface="+mj-lt"/>
              </a:rPr>
              <a:t>Basic information;</a:t>
            </a:r>
          </a:p>
          <a:p>
            <a:pPr lvl="1">
              <a:lnSpc>
                <a:spcPct val="100000"/>
              </a:lnSpc>
              <a:buFont typeface="Wingdings" panose="05000000000000000000" pitchFamily="2" charset="2"/>
              <a:buChar char="Ø"/>
            </a:pPr>
            <a:r>
              <a:rPr lang="en-US" altLang="en-US" dirty="0">
                <a:latin typeface="+mj-lt"/>
              </a:rPr>
              <a:t>Required attachments:</a:t>
            </a:r>
          </a:p>
          <a:p>
            <a:pPr lvl="2"/>
            <a:r>
              <a:rPr lang="en-US" altLang="en-US" sz="2000" dirty="0">
                <a:latin typeface="+mj-lt"/>
              </a:rPr>
              <a:t>Maps; </a:t>
            </a:r>
          </a:p>
          <a:p>
            <a:pPr lvl="2"/>
            <a:r>
              <a:rPr lang="en-US" altLang="en-US" sz="2000" dirty="0">
                <a:latin typeface="+mj-lt"/>
              </a:rPr>
              <a:t>Pictures;</a:t>
            </a:r>
          </a:p>
          <a:p>
            <a:pPr lvl="2"/>
            <a:r>
              <a:rPr lang="en-US" altLang="en-US" sz="2000" dirty="0">
                <a:latin typeface="+mj-lt"/>
              </a:rPr>
              <a:t>crash diagrams and crash list;</a:t>
            </a:r>
          </a:p>
          <a:p>
            <a:pPr lvl="2"/>
            <a:r>
              <a:rPr lang="en-US" altLang="en-US" sz="2000" dirty="0">
                <a:latin typeface="+mj-lt"/>
              </a:rPr>
              <a:t>warrants (for new signals)</a:t>
            </a:r>
          </a:p>
          <a:p>
            <a:pPr lvl="1">
              <a:lnSpc>
                <a:spcPct val="100000"/>
              </a:lnSpc>
              <a:buFont typeface="Wingdings" panose="05000000000000000000" pitchFamily="2" charset="2"/>
              <a:buChar char="Ø"/>
            </a:pPr>
            <a:r>
              <a:rPr lang="en-US" altLang="en-US" dirty="0">
                <a:latin typeface="+mj-lt"/>
              </a:rPr>
              <a:t>Completed HSIP Analyzer (data and calculation).</a:t>
            </a:r>
          </a:p>
        </p:txBody>
      </p:sp>
      <p:sp>
        <p:nvSpPr>
          <p:cNvPr id="4" name="Rectangle 2">
            <a:extLst>
              <a:ext uri="{FF2B5EF4-FFF2-40B4-BE49-F238E27FC236}">
                <a16:creationId xmlns:a16="http://schemas.microsoft.com/office/drawing/2014/main" id="{5487DA1A-CE94-4D72-BE1F-D27975F5492F}"/>
              </a:ext>
            </a:extLst>
          </p:cNvPr>
          <p:cNvSpPr txBox="1">
            <a:spLocks noChangeArrowheads="1"/>
          </p:cNvSpPr>
          <p:nvPr/>
        </p:nvSpPr>
        <p:spPr bwMode="auto">
          <a:xfrm>
            <a:off x="609600" y="990600"/>
            <a:ext cx="8229600" cy="67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rgbClr val="002060"/>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r>
              <a:rPr lang="en-US" altLang="en-US" dirty="0">
                <a:solidFill>
                  <a:schemeClr val="accent1"/>
                </a:solidFill>
              </a:rPr>
              <a:t>Cycle 9 Call-for-Projects</a:t>
            </a:r>
          </a:p>
        </p:txBody>
      </p:sp>
    </p:spTree>
    <p:extLst>
      <p:ext uri="{BB962C8B-B14F-4D97-AF65-F5344CB8AC3E}">
        <p14:creationId xmlns:p14="http://schemas.microsoft.com/office/powerpoint/2010/main" val="2336600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dirty="0"/>
              <a:t>HSIP Analyzer</a:t>
            </a:r>
          </a:p>
        </p:txBody>
      </p:sp>
      <p:sp>
        <p:nvSpPr>
          <p:cNvPr id="6" name="Content Placeholder 5"/>
          <p:cNvSpPr>
            <a:spLocks noGrp="1"/>
          </p:cNvSpPr>
          <p:nvPr>
            <p:ph idx="1"/>
          </p:nvPr>
        </p:nvSpPr>
        <p:spPr>
          <a:xfrm>
            <a:off x="457200" y="1371600"/>
            <a:ext cx="8229600" cy="4389437"/>
          </a:xfrm>
        </p:spPr>
        <p:txBody>
          <a:bodyPr/>
          <a:lstStyle/>
          <a:p>
            <a:pPr marL="0" indent="0">
              <a:lnSpc>
                <a:spcPct val="100000"/>
              </a:lnSpc>
              <a:spcBef>
                <a:spcPts val="0"/>
              </a:spcBef>
              <a:buNone/>
            </a:pPr>
            <a:r>
              <a:rPr lang="en-US" sz="2000" dirty="0">
                <a:latin typeface="+mj-lt"/>
              </a:rPr>
              <a:t>Downloadable at </a:t>
            </a:r>
            <a:r>
              <a:rPr lang="en-US" sz="2000" dirty="0">
                <a:latin typeface="+mj-lt"/>
                <a:hlinkClick r:id="rId3"/>
              </a:rPr>
              <a:t>http://www.dot.ca.gov/hq/LocalPrograms/HSIP/apply_nowHSIP.htm</a:t>
            </a:r>
            <a:r>
              <a:rPr lang="en-US" sz="2000" dirty="0">
                <a:latin typeface="+mj-lt"/>
              </a:rPr>
              <a:t>.</a:t>
            </a:r>
          </a:p>
          <a:p>
            <a:pPr marL="0" indent="0">
              <a:lnSpc>
                <a:spcPct val="100000"/>
              </a:lnSpc>
              <a:spcBef>
                <a:spcPts val="0"/>
              </a:spcBef>
              <a:buNone/>
            </a:pPr>
            <a:endParaRPr lang="en-US" sz="2000" dirty="0">
              <a:latin typeface="+mj-lt"/>
            </a:endParaRPr>
          </a:p>
          <a:p>
            <a:pPr marL="0" indent="0">
              <a:lnSpc>
                <a:spcPct val="100000"/>
              </a:lnSpc>
              <a:spcBef>
                <a:spcPts val="0"/>
              </a:spcBef>
              <a:buNone/>
            </a:pPr>
            <a:r>
              <a:rPr lang="en-US" sz="2000" dirty="0">
                <a:latin typeface="+mj-lt"/>
              </a:rPr>
              <a:t>A PDF form based software that streamlines the project cost estimate, safety improvement countermeasure evaluation, crash data input and Benefit Cost Ratio (BCR) calculation. It simplifies the application work by integrating multiple documents.</a:t>
            </a:r>
          </a:p>
          <a:p>
            <a:pPr marL="0" indent="0">
              <a:lnSpc>
                <a:spcPct val="100000"/>
              </a:lnSpc>
              <a:spcBef>
                <a:spcPts val="0"/>
              </a:spcBef>
              <a:buNone/>
            </a:pPr>
            <a:endParaRPr lang="en-US" sz="2000" dirty="0">
              <a:latin typeface="+mj-lt"/>
            </a:endParaRPr>
          </a:p>
          <a:p>
            <a:pPr marL="0" indent="0">
              <a:lnSpc>
                <a:spcPct val="100000"/>
              </a:lnSpc>
              <a:spcBef>
                <a:spcPts val="0"/>
              </a:spcBef>
              <a:buNone/>
            </a:pPr>
            <a:r>
              <a:rPr lang="en-US" sz="2000" b="1" dirty="0">
                <a:latin typeface="+mj-lt"/>
              </a:rPr>
              <a:t>HSIP Analyzer is required to use for all applications:</a:t>
            </a:r>
          </a:p>
          <a:p>
            <a:pPr lvl="1">
              <a:lnSpc>
                <a:spcPct val="100000"/>
              </a:lnSpc>
              <a:spcBef>
                <a:spcPts val="0"/>
              </a:spcBef>
              <a:spcAft>
                <a:spcPts val="600"/>
              </a:spcAft>
            </a:pPr>
            <a:r>
              <a:rPr lang="en-US" sz="2000" b="1" u="sng" dirty="0">
                <a:latin typeface="+mj-lt"/>
              </a:rPr>
              <a:t>For an applications with BCR:</a:t>
            </a:r>
            <a:br>
              <a:rPr lang="en-US" sz="2000" dirty="0">
                <a:latin typeface="+mj-lt"/>
              </a:rPr>
            </a:br>
            <a:r>
              <a:rPr lang="en-US" sz="1600" dirty="0">
                <a:latin typeface="+mj-lt"/>
              </a:rPr>
              <a:t>Engineer’s estimate for construction items; Project cost estimate; Selection of CMs; Crash data; BCR calculation</a:t>
            </a:r>
          </a:p>
          <a:p>
            <a:pPr lvl="1">
              <a:lnSpc>
                <a:spcPct val="100000"/>
              </a:lnSpc>
              <a:spcBef>
                <a:spcPts val="0"/>
              </a:spcBef>
            </a:pPr>
            <a:r>
              <a:rPr lang="en-US" sz="2000" b="1" u="sng" dirty="0">
                <a:latin typeface="+mj-lt"/>
              </a:rPr>
              <a:t>For an applications without BCR:</a:t>
            </a:r>
            <a:br>
              <a:rPr lang="en-US" sz="2000" b="1" dirty="0">
                <a:latin typeface="+mj-lt"/>
              </a:rPr>
            </a:br>
            <a:r>
              <a:rPr lang="en-US" sz="1600" dirty="0">
                <a:latin typeface="+mj-lt"/>
              </a:rPr>
              <a:t>Engineer’s estimate for construction items; Project cost estimate</a:t>
            </a:r>
          </a:p>
        </p:txBody>
      </p:sp>
    </p:spTree>
    <p:extLst>
      <p:ext uri="{BB962C8B-B14F-4D97-AF65-F5344CB8AC3E}">
        <p14:creationId xmlns:p14="http://schemas.microsoft.com/office/powerpoint/2010/main" val="2706114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ltLang="en-US" dirty="0"/>
              <a:t>HSIP Analyzer</a:t>
            </a:r>
          </a:p>
        </p:txBody>
      </p:sp>
      <p:sp>
        <p:nvSpPr>
          <p:cNvPr id="3" name="Content Placeholder 2"/>
          <p:cNvSpPr>
            <a:spLocks noGrp="1"/>
          </p:cNvSpPr>
          <p:nvPr>
            <p:ph idx="1"/>
          </p:nvPr>
        </p:nvSpPr>
        <p:spPr>
          <a:xfrm>
            <a:off x="457200" y="1447800"/>
            <a:ext cx="8229600" cy="4876800"/>
          </a:xfrm>
        </p:spPr>
        <p:txBody>
          <a:bodyPr/>
          <a:lstStyle/>
          <a:p>
            <a:pPr marL="0" indent="0">
              <a:spcAft>
                <a:spcPts val="600"/>
              </a:spcAft>
              <a:buClr>
                <a:schemeClr val="accent1"/>
              </a:buClr>
              <a:buNone/>
            </a:pPr>
            <a:r>
              <a:rPr lang="en-US" altLang="en-US" sz="2000" b="1" dirty="0">
                <a:solidFill>
                  <a:schemeClr val="accent1"/>
                </a:solidFill>
              </a:rPr>
              <a:t>Works for either </a:t>
            </a:r>
            <a:r>
              <a:rPr lang="en-US" altLang="en-US" sz="2000" b="1" u="sng" dirty="0">
                <a:solidFill>
                  <a:schemeClr val="accent1"/>
                </a:solidFill>
              </a:rPr>
              <a:t>spot locations</a:t>
            </a:r>
            <a:r>
              <a:rPr lang="en-US" altLang="en-US" sz="2000" b="1" dirty="0">
                <a:solidFill>
                  <a:schemeClr val="accent1"/>
                </a:solidFill>
              </a:rPr>
              <a:t> or </a:t>
            </a:r>
            <a:r>
              <a:rPr lang="en-US" altLang="en-US" sz="2000" b="1" u="sng" dirty="0">
                <a:solidFill>
                  <a:schemeClr val="accent1"/>
                </a:solidFill>
              </a:rPr>
              <a:t>systemic approach</a:t>
            </a:r>
            <a:r>
              <a:rPr lang="en-US" altLang="en-US" sz="2000" b="1" dirty="0">
                <a:solidFill>
                  <a:schemeClr val="accent1"/>
                </a:solidFill>
              </a:rPr>
              <a:t>.</a:t>
            </a:r>
          </a:p>
          <a:p>
            <a:pPr>
              <a:buClr>
                <a:schemeClr val="accent1"/>
              </a:buClr>
              <a:buFont typeface="Wingdings" panose="05000000000000000000" pitchFamily="2" charset="2"/>
              <a:buChar char="Ø"/>
            </a:pPr>
            <a:r>
              <a:rPr lang="en-US" altLang="en-US" sz="2000" b="1" dirty="0"/>
              <a:t>Section I. Construction Cost Estimate and Cost Breakdown</a:t>
            </a:r>
          </a:p>
          <a:p>
            <a:pPr lvl="1">
              <a:buFont typeface="Wingdings" panose="05000000000000000000" pitchFamily="2" charset="2"/>
              <a:buChar char="§"/>
            </a:pPr>
            <a:r>
              <a:rPr lang="en-US" altLang="en-US" sz="2000" b="1" dirty="0"/>
              <a:t>f</a:t>
            </a:r>
            <a:r>
              <a:rPr lang="en-US" sz="2000" dirty="0"/>
              <a:t>or construction costs only</a:t>
            </a:r>
          </a:p>
          <a:p>
            <a:pPr marL="393700" lvl="1" indent="0">
              <a:buNone/>
            </a:pPr>
            <a:endParaRPr lang="en-US" sz="2000" dirty="0"/>
          </a:p>
          <a:p>
            <a:pPr>
              <a:buClr>
                <a:schemeClr val="accent1"/>
              </a:buClr>
              <a:buFont typeface="Wingdings" panose="05000000000000000000" pitchFamily="2" charset="2"/>
              <a:buChar char="Ø"/>
            </a:pPr>
            <a:r>
              <a:rPr lang="en-US" altLang="en-US" sz="2000" b="1" dirty="0"/>
              <a:t>Section II. Project Cost Estimate</a:t>
            </a:r>
          </a:p>
          <a:p>
            <a:pPr lvl="1">
              <a:buFont typeface="Wingdings" panose="05000000000000000000" pitchFamily="2" charset="2"/>
              <a:buChar char="§"/>
            </a:pPr>
            <a:r>
              <a:rPr lang="en-US" sz="2000" dirty="0"/>
              <a:t>for all phases (PE, ROW, CON &amp; CE) and all funding sources</a:t>
            </a:r>
          </a:p>
          <a:p>
            <a:pPr marL="393700" lvl="1" indent="0">
              <a:buNone/>
            </a:pPr>
            <a:endParaRPr lang="en-US" sz="2000" dirty="0"/>
          </a:p>
          <a:p>
            <a:pPr>
              <a:spcBef>
                <a:spcPts val="0"/>
              </a:spcBef>
              <a:buClr>
                <a:schemeClr val="accent1"/>
              </a:buClr>
              <a:buFont typeface="Wingdings" panose="05000000000000000000" pitchFamily="2" charset="2"/>
              <a:buChar char="Ø"/>
            </a:pPr>
            <a:r>
              <a:rPr lang="en-US" altLang="en-US" sz="2000" b="1" dirty="0"/>
              <a:t>Section III. Project Location Groups, Countermeasures </a:t>
            </a:r>
          </a:p>
          <a:p>
            <a:pPr marL="0" indent="0">
              <a:spcBef>
                <a:spcPts val="0"/>
              </a:spcBef>
              <a:buClr>
                <a:schemeClr val="accent1"/>
              </a:buClr>
              <a:buNone/>
            </a:pPr>
            <a:r>
              <a:rPr lang="en-US" altLang="en-US" sz="2000" b="1" dirty="0"/>
              <a:t>	             and Crash Data</a:t>
            </a:r>
          </a:p>
          <a:p>
            <a:pPr lvl="1">
              <a:spcBef>
                <a:spcPts val="0"/>
              </a:spcBef>
              <a:buFont typeface="Wingdings" panose="05000000000000000000" pitchFamily="2" charset="2"/>
              <a:buChar char="§"/>
            </a:pPr>
            <a:r>
              <a:rPr lang="en-US" altLang="en-US" sz="1800" dirty="0"/>
              <a:t>For either spot locations or systemic approach</a:t>
            </a:r>
          </a:p>
          <a:p>
            <a:pPr marL="0" indent="0">
              <a:spcBef>
                <a:spcPts val="0"/>
              </a:spcBef>
              <a:buClr>
                <a:schemeClr val="accent1"/>
              </a:buClr>
              <a:buNone/>
            </a:pPr>
            <a:endParaRPr lang="en-US" altLang="en-US" sz="2000" b="1" dirty="0"/>
          </a:p>
          <a:p>
            <a:pPr>
              <a:spcBef>
                <a:spcPts val="0"/>
              </a:spcBef>
              <a:buClr>
                <a:schemeClr val="accent1"/>
              </a:buClr>
              <a:buFont typeface="Wingdings" panose="05000000000000000000" pitchFamily="2" charset="2"/>
              <a:buChar char="Ø"/>
            </a:pPr>
            <a:r>
              <a:rPr lang="en-US" altLang="en-US" sz="2000" b="1" dirty="0"/>
              <a:t>Section IV. Calculation and Results</a:t>
            </a:r>
          </a:p>
          <a:p>
            <a:pPr lvl="1">
              <a:spcBef>
                <a:spcPts val="0"/>
              </a:spcBef>
              <a:buFont typeface="Wingdings" panose="05000000000000000000" pitchFamily="2" charset="2"/>
              <a:buChar char="§"/>
            </a:pPr>
            <a:r>
              <a:rPr lang="en-US" sz="2000" dirty="0"/>
              <a:t>with automatic error-checking.</a:t>
            </a:r>
            <a:endParaRPr lang="en-US" altLang="en-US" sz="2000" b="1" dirty="0"/>
          </a:p>
          <a:p>
            <a:pPr marL="0" indent="0">
              <a:lnSpc>
                <a:spcPct val="100000"/>
              </a:lnSpc>
              <a:spcBef>
                <a:spcPts val="0"/>
              </a:spcBef>
              <a:buNone/>
            </a:pPr>
            <a:endParaRPr lang="en-US" altLang="en-US" sz="1800" b="1" dirty="0"/>
          </a:p>
          <a:p>
            <a:pPr lvl="1">
              <a:lnSpc>
                <a:spcPct val="100000"/>
              </a:lnSpc>
            </a:pPr>
            <a:endParaRPr lang="en-US" sz="1800" dirty="0"/>
          </a:p>
          <a:p>
            <a:pPr marL="0" indent="0">
              <a:lnSpc>
                <a:spcPct val="100000"/>
              </a:lnSpc>
              <a:buNone/>
            </a:pPr>
            <a:endParaRPr lang="en-US" sz="1800" dirty="0"/>
          </a:p>
          <a:p>
            <a:pPr marL="0" indent="0">
              <a:buNone/>
            </a:pPr>
            <a:endParaRPr lang="en-US" sz="1800" dirty="0"/>
          </a:p>
        </p:txBody>
      </p:sp>
    </p:spTree>
    <p:extLst>
      <p:ext uri="{BB962C8B-B14F-4D97-AF65-F5344CB8AC3E}">
        <p14:creationId xmlns:p14="http://schemas.microsoft.com/office/powerpoint/2010/main" val="2429093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E49759-666A-40BE-BF2B-DF4B57F8B8F5}"/>
              </a:ext>
            </a:extLst>
          </p:cNvPr>
          <p:cNvPicPr>
            <a:picLocks noChangeAspect="1"/>
          </p:cNvPicPr>
          <p:nvPr/>
        </p:nvPicPr>
        <p:blipFill>
          <a:blip r:embed="rId2"/>
          <a:stretch>
            <a:fillRect/>
          </a:stretch>
        </p:blipFill>
        <p:spPr>
          <a:xfrm>
            <a:off x="1600200" y="304800"/>
            <a:ext cx="5582885" cy="304800"/>
          </a:xfrm>
          <a:prstGeom prst="rect">
            <a:avLst/>
          </a:prstGeom>
        </p:spPr>
      </p:pic>
      <p:pic>
        <p:nvPicPr>
          <p:cNvPr id="6" name="Picture 5">
            <a:extLst>
              <a:ext uri="{FF2B5EF4-FFF2-40B4-BE49-F238E27FC236}">
                <a16:creationId xmlns:a16="http://schemas.microsoft.com/office/drawing/2014/main" id="{FC445551-FF29-48AF-AF58-1F073B935C50}"/>
              </a:ext>
            </a:extLst>
          </p:cNvPr>
          <p:cNvPicPr>
            <a:picLocks noChangeAspect="1"/>
          </p:cNvPicPr>
          <p:nvPr/>
        </p:nvPicPr>
        <p:blipFill>
          <a:blip r:embed="rId3"/>
          <a:stretch>
            <a:fillRect/>
          </a:stretch>
        </p:blipFill>
        <p:spPr>
          <a:xfrm>
            <a:off x="228600" y="734232"/>
            <a:ext cx="8610600" cy="5818968"/>
          </a:xfrm>
          <a:prstGeom prst="rect">
            <a:avLst/>
          </a:prstGeom>
        </p:spPr>
      </p:pic>
    </p:spTree>
    <p:extLst>
      <p:ext uri="{BB962C8B-B14F-4D97-AF65-F5344CB8AC3E}">
        <p14:creationId xmlns:p14="http://schemas.microsoft.com/office/powerpoint/2010/main" val="595637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a:t>Outlines:</a:t>
            </a:r>
          </a:p>
        </p:txBody>
      </p:sp>
      <p:sp>
        <p:nvSpPr>
          <p:cNvPr id="6" name="Rectangle 3"/>
          <p:cNvSpPr txBox="1">
            <a:spLocks noGrp="1" noChangeArrowheads="1"/>
          </p:cNvSpPr>
          <p:nvPr>
            <p:ph idx="1"/>
          </p:nvPr>
        </p:nvSpPr>
        <p:spPr>
          <a:xfrm>
            <a:off x="457200" y="1776447"/>
            <a:ext cx="8153400" cy="2871753"/>
          </a:xfrm>
        </p:spPr>
        <p:txBody>
          <a:bodyPr/>
          <a:lstStyle/>
          <a:p>
            <a:pPr lvl="2">
              <a:spcBef>
                <a:spcPts val="500"/>
              </a:spcBef>
              <a:spcAft>
                <a:spcPts val="500"/>
              </a:spcAft>
              <a:buClr>
                <a:schemeClr val="accent1"/>
              </a:buClr>
              <a:buFont typeface="Wingdings" panose="05000000000000000000" pitchFamily="2" charset="2"/>
              <a:buChar char="v"/>
            </a:pPr>
            <a:r>
              <a:rPr lang="en-US" dirty="0"/>
              <a:t>Introduction of California’s HSIP;</a:t>
            </a:r>
          </a:p>
          <a:p>
            <a:pPr lvl="2">
              <a:spcBef>
                <a:spcPts val="500"/>
              </a:spcBef>
              <a:spcAft>
                <a:spcPts val="500"/>
              </a:spcAft>
              <a:buClr>
                <a:schemeClr val="accent1"/>
              </a:buClr>
              <a:buFont typeface="Wingdings" panose="05000000000000000000" pitchFamily="2" charset="2"/>
              <a:buChar char="v"/>
            </a:pPr>
            <a:r>
              <a:rPr lang="en-US" dirty="0"/>
              <a:t>Funding and project selection;</a:t>
            </a:r>
          </a:p>
          <a:p>
            <a:pPr lvl="2">
              <a:spcBef>
                <a:spcPts val="500"/>
              </a:spcBef>
              <a:spcAft>
                <a:spcPts val="500"/>
              </a:spcAft>
              <a:buClr>
                <a:schemeClr val="accent1"/>
              </a:buClr>
              <a:buFont typeface="Wingdings" panose="05000000000000000000" pitchFamily="2" charset="2"/>
              <a:buChar char="v"/>
            </a:pPr>
            <a:r>
              <a:rPr lang="en-US" dirty="0"/>
              <a:t>CA’s Local Roadway Safety Manual (LRSM);</a:t>
            </a:r>
          </a:p>
          <a:p>
            <a:pPr lvl="2">
              <a:spcBef>
                <a:spcPts val="500"/>
              </a:spcBef>
              <a:spcAft>
                <a:spcPts val="500"/>
              </a:spcAft>
              <a:buClr>
                <a:schemeClr val="accent1"/>
              </a:buClr>
              <a:buFont typeface="Wingdings" panose="05000000000000000000" pitchFamily="2" charset="2"/>
              <a:buChar char="v"/>
            </a:pPr>
            <a:r>
              <a:rPr lang="en-US" dirty="0"/>
              <a:t>Benefit Cost Analysis;</a:t>
            </a:r>
          </a:p>
          <a:p>
            <a:pPr lvl="2">
              <a:spcBef>
                <a:spcPts val="500"/>
              </a:spcBef>
              <a:spcAft>
                <a:spcPts val="500"/>
              </a:spcAft>
              <a:buClr>
                <a:schemeClr val="accent1"/>
              </a:buClr>
              <a:buFont typeface="Wingdings" panose="05000000000000000000" pitchFamily="2" charset="2"/>
              <a:buChar char="v"/>
            </a:pPr>
            <a:r>
              <a:rPr lang="en-US" dirty="0"/>
              <a:t>Cycle 9 Call-for-Projects (i.e. Application process); and</a:t>
            </a:r>
          </a:p>
          <a:p>
            <a:pPr lvl="2">
              <a:spcBef>
                <a:spcPts val="500"/>
              </a:spcBef>
              <a:spcAft>
                <a:spcPts val="500"/>
              </a:spcAft>
              <a:buClr>
                <a:schemeClr val="accent1"/>
              </a:buClr>
              <a:buFont typeface="Wingdings" panose="05000000000000000000" pitchFamily="2" charset="2"/>
              <a:buChar char="v"/>
            </a:pPr>
            <a:r>
              <a:rPr lang="en-US" dirty="0"/>
              <a:t>DEMO of HSIP Analyzer.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9CCECA-1C1D-438F-BEDE-D996CB265E76}"/>
              </a:ext>
            </a:extLst>
          </p:cNvPr>
          <p:cNvPicPr>
            <a:picLocks noChangeAspect="1"/>
          </p:cNvPicPr>
          <p:nvPr/>
        </p:nvPicPr>
        <p:blipFill>
          <a:blip r:embed="rId2"/>
          <a:stretch>
            <a:fillRect/>
          </a:stretch>
        </p:blipFill>
        <p:spPr>
          <a:xfrm>
            <a:off x="152400" y="1676400"/>
            <a:ext cx="8305800" cy="2175466"/>
          </a:xfrm>
          <a:prstGeom prst="rect">
            <a:avLst/>
          </a:prstGeom>
        </p:spPr>
      </p:pic>
      <p:pic>
        <p:nvPicPr>
          <p:cNvPr id="4" name="Picture 3">
            <a:extLst>
              <a:ext uri="{FF2B5EF4-FFF2-40B4-BE49-F238E27FC236}">
                <a16:creationId xmlns:a16="http://schemas.microsoft.com/office/drawing/2014/main" id="{D544EF7F-8688-4DC3-A6A7-1FF146E7EBE1}"/>
              </a:ext>
            </a:extLst>
          </p:cNvPr>
          <p:cNvPicPr>
            <a:picLocks noChangeAspect="1"/>
          </p:cNvPicPr>
          <p:nvPr/>
        </p:nvPicPr>
        <p:blipFill>
          <a:blip r:embed="rId3"/>
          <a:stretch>
            <a:fillRect/>
          </a:stretch>
        </p:blipFill>
        <p:spPr>
          <a:xfrm>
            <a:off x="1427515" y="990600"/>
            <a:ext cx="5582885" cy="304800"/>
          </a:xfrm>
          <a:prstGeom prst="rect">
            <a:avLst/>
          </a:prstGeom>
        </p:spPr>
      </p:pic>
    </p:spTree>
    <p:extLst>
      <p:ext uri="{BB962C8B-B14F-4D97-AF65-F5344CB8AC3E}">
        <p14:creationId xmlns:p14="http://schemas.microsoft.com/office/powerpoint/2010/main" val="1212152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3B72EE-E364-4395-9ED6-1D41F871490D}"/>
              </a:ext>
            </a:extLst>
          </p:cNvPr>
          <p:cNvPicPr>
            <a:picLocks noChangeAspect="1"/>
          </p:cNvPicPr>
          <p:nvPr/>
        </p:nvPicPr>
        <p:blipFill>
          <a:blip r:embed="rId2"/>
          <a:stretch>
            <a:fillRect/>
          </a:stretch>
        </p:blipFill>
        <p:spPr>
          <a:xfrm>
            <a:off x="2590800" y="914400"/>
            <a:ext cx="3427576" cy="421138"/>
          </a:xfrm>
          <a:prstGeom prst="rect">
            <a:avLst/>
          </a:prstGeom>
        </p:spPr>
      </p:pic>
      <p:pic>
        <p:nvPicPr>
          <p:cNvPr id="6" name="Picture 5">
            <a:extLst>
              <a:ext uri="{FF2B5EF4-FFF2-40B4-BE49-F238E27FC236}">
                <a16:creationId xmlns:a16="http://schemas.microsoft.com/office/drawing/2014/main" id="{3752CC2B-85BC-4F33-A869-969B0BEA2EB1}"/>
              </a:ext>
            </a:extLst>
          </p:cNvPr>
          <p:cNvPicPr>
            <a:picLocks noChangeAspect="1"/>
          </p:cNvPicPr>
          <p:nvPr/>
        </p:nvPicPr>
        <p:blipFill>
          <a:blip r:embed="rId3"/>
          <a:stretch>
            <a:fillRect/>
          </a:stretch>
        </p:blipFill>
        <p:spPr>
          <a:xfrm>
            <a:off x="572534" y="1371600"/>
            <a:ext cx="7657066" cy="4150862"/>
          </a:xfrm>
          <a:prstGeom prst="rect">
            <a:avLst/>
          </a:prstGeom>
        </p:spPr>
      </p:pic>
    </p:spTree>
    <p:extLst>
      <p:ext uri="{BB962C8B-B14F-4D97-AF65-F5344CB8AC3E}">
        <p14:creationId xmlns:p14="http://schemas.microsoft.com/office/powerpoint/2010/main" val="1621782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6C95B-1B89-4C3F-B677-6EC784AAACA9}"/>
              </a:ext>
            </a:extLst>
          </p:cNvPr>
          <p:cNvPicPr>
            <a:picLocks noChangeAspect="1"/>
          </p:cNvPicPr>
          <p:nvPr/>
        </p:nvPicPr>
        <p:blipFill>
          <a:blip r:embed="rId2"/>
          <a:stretch>
            <a:fillRect/>
          </a:stretch>
        </p:blipFill>
        <p:spPr>
          <a:xfrm>
            <a:off x="914400" y="519800"/>
            <a:ext cx="6934200" cy="394600"/>
          </a:xfrm>
          <a:prstGeom prst="rect">
            <a:avLst/>
          </a:prstGeom>
        </p:spPr>
      </p:pic>
      <p:pic>
        <p:nvPicPr>
          <p:cNvPr id="4" name="Picture 3">
            <a:extLst>
              <a:ext uri="{FF2B5EF4-FFF2-40B4-BE49-F238E27FC236}">
                <a16:creationId xmlns:a16="http://schemas.microsoft.com/office/drawing/2014/main" id="{C92445BD-C2DF-449E-98F0-882838EB489A}"/>
              </a:ext>
            </a:extLst>
          </p:cNvPr>
          <p:cNvPicPr>
            <a:picLocks noChangeAspect="1"/>
          </p:cNvPicPr>
          <p:nvPr/>
        </p:nvPicPr>
        <p:blipFill>
          <a:blip r:embed="rId3"/>
          <a:stretch>
            <a:fillRect/>
          </a:stretch>
        </p:blipFill>
        <p:spPr>
          <a:xfrm>
            <a:off x="381000" y="1090780"/>
            <a:ext cx="8153400" cy="4424836"/>
          </a:xfrm>
          <a:prstGeom prst="rect">
            <a:avLst/>
          </a:prstGeom>
        </p:spPr>
      </p:pic>
    </p:spTree>
    <p:extLst>
      <p:ext uri="{BB962C8B-B14F-4D97-AF65-F5344CB8AC3E}">
        <p14:creationId xmlns:p14="http://schemas.microsoft.com/office/powerpoint/2010/main" val="2128843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A85501-907E-4CDA-B3C3-09AA95EF8BD3}"/>
              </a:ext>
            </a:extLst>
          </p:cNvPr>
          <p:cNvPicPr>
            <a:picLocks noChangeAspect="1"/>
          </p:cNvPicPr>
          <p:nvPr/>
        </p:nvPicPr>
        <p:blipFill>
          <a:blip r:embed="rId2"/>
          <a:stretch>
            <a:fillRect/>
          </a:stretch>
        </p:blipFill>
        <p:spPr>
          <a:xfrm>
            <a:off x="76200" y="1268893"/>
            <a:ext cx="8915400" cy="4674707"/>
          </a:xfrm>
          <a:prstGeom prst="rect">
            <a:avLst/>
          </a:prstGeom>
        </p:spPr>
      </p:pic>
      <p:pic>
        <p:nvPicPr>
          <p:cNvPr id="4" name="Picture 3">
            <a:extLst>
              <a:ext uri="{FF2B5EF4-FFF2-40B4-BE49-F238E27FC236}">
                <a16:creationId xmlns:a16="http://schemas.microsoft.com/office/drawing/2014/main" id="{0E8234CD-0412-4D61-A7E9-E45A6E9A2F1E}"/>
              </a:ext>
            </a:extLst>
          </p:cNvPr>
          <p:cNvPicPr>
            <a:picLocks noChangeAspect="1"/>
          </p:cNvPicPr>
          <p:nvPr/>
        </p:nvPicPr>
        <p:blipFill>
          <a:blip r:embed="rId3"/>
          <a:stretch>
            <a:fillRect/>
          </a:stretch>
        </p:blipFill>
        <p:spPr>
          <a:xfrm>
            <a:off x="762000" y="748400"/>
            <a:ext cx="6934200" cy="394600"/>
          </a:xfrm>
          <a:prstGeom prst="rect">
            <a:avLst/>
          </a:prstGeom>
        </p:spPr>
      </p:pic>
    </p:spTree>
    <p:extLst>
      <p:ext uri="{BB962C8B-B14F-4D97-AF65-F5344CB8AC3E}">
        <p14:creationId xmlns:p14="http://schemas.microsoft.com/office/powerpoint/2010/main" val="114059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725CBA-116E-4F9F-AA26-1AA1C5E6F41D}"/>
              </a:ext>
            </a:extLst>
          </p:cNvPr>
          <p:cNvPicPr>
            <a:picLocks noChangeAspect="1"/>
          </p:cNvPicPr>
          <p:nvPr/>
        </p:nvPicPr>
        <p:blipFill>
          <a:blip r:embed="rId2"/>
          <a:stretch>
            <a:fillRect/>
          </a:stretch>
        </p:blipFill>
        <p:spPr>
          <a:xfrm>
            <a:off x="228600" y="1752600"/>
            <a:ext cx="8534400" cy="4394367"/>
          </a:xfrm>
          <a:prstGeom prst="rect">
            <a:avLst/>
          </a:prstGeom>
        </p:spPr>
      </p:pic>
      <p:pic>
        <p:nvPicPr>
          <p:cNvPr id="5" name="Picture 4">
            <a:extLst>
              <a:ext uri="{FF2B5EF4-FFF2-40B4-BE49-F238E27FC236}">
                <a16:creationId xmlns:a16="http://schemas.microsoft.com/office/drawing/2014/main" id="{6370123F-8C2F-4516-8B31-F2F0435E81EB}"/>
              </a:ext>
            </a:extLst>
          </p:cNvPr>
          <p:cNvPicPr>
            <a:picLocks noChangeAspect="1"/>
          </p:cNvPicPr>
          <p:nvPr/>
        </p:nvPicPr>
        <p:blipFill>
          <a:blip r:embed="rId3"/>
          <a:stretch>
            <a:fillRect/>
          </a:stretch>
        </p:blipFill>
        <p:spPr>
          <a:xfrm>
            <a:off x="228600" y="6070768"/>
            <a:ext cx="8458200" cy="662950"/>
          </a:xfrm>
          <a:prstGeom prst="rect">
            <a:avLst/>
          </a:prstGeom>
        </p:spPr>
      </p:pic>
      <p:pic>
        <p:nvPicPr>
          <p:cNvPr id="6" name="Picture 5">
            <a:extLst>
              <a:ext uri="{FF2B5EF4-FFF2-40B4-BE49-F238E27FC236}">
                <a16:creationId xmlns:a16="http://schemas.microsoft.com/office/drawing/2014/main" id="{F6B5D07D-D634-43FE-AFE8-47DA2E1E3814}"/>
              </a:ext>
            </a:extLst>
          </p:cNvPr>
          <p:cNvPicPr>
            <a:picLocks noChangeAspect="1"/>
          </p:cNvPicPr>
          <p:nvPr/>
        </p:nvPicPr>
        <p:blipFill>
          <a:blip r:embed="rId4"/>
          <a:stretch>
            <a:fillRect/>
          </a:stretch>
        </p:blipFill>
        <p:spPr>
          <a:xfrm>
            <a:off x="914400" y="519800"/>
            <a:ext cx="6934200" cy="394600"/>
          </a:xfrm>
          <a:prstGeom prst="rect">
            <a:avLst/>
          </a:prstGeom>
        </p:spPr>
      </p:pic>
      <p:pic>
        <p:nvPicPr>
          <p:cNvPr id="7" name="Picture 6">
            <a:extLst>
              <a:ext uri="{FF2B5EF4-FFF2-40B4-BE49-F238E27FC236}">
                <a16:creationId xmlns:a16="http://schemas.microsoft.com/office/drawing/2014/main" id="{8B208E0D-FA03-4FC1-97AE-6B11644D9B6A}"/>
              </a:ext>
            </a:extLst>
          </p:cNvPr>
          <p:cNvPicPr>
            <a:picLocks noChangeAspect="1"/>
          </p:cNvPicPr>
          <p:nvPr/>
        </p:nvPicPr>
        <p:blipFill>
          <a:blip r:embed="rId5"/>
          <a:stretch>
            <a:fillRect/>
          </a:stretch>
        </p:blipFill>
        <p:spPr>
          <a:xfrm>
            <a:off x="2590799" y="937354"/>
            <a:ext cx="4990069" cy="801830"/>
          </a:xfrm>
          <a:prstGeom prst="rect">
            <a:avLst/>
          </a:prstGeom>
        </p:spPr>
      </p:pic>
    </p:spTree>
    <p:extLst>
      <p:ext uri="{BB962C8B-B14F-4D97-AF65-F5344CB8AC3E}">
        <p14:creationId xmlns:p14="http://schemas.microsoft.com/office/powerpoint/2010/main" val="68040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B59C95-BF68-4FA9-9658-A4E7E19BDF6A}"/>
              </a:ext>
            </a:extLst>
          </p:cNvPr>
          <p:cNvPicPr>
            <a:picLocks noChangeAspect="1"/>
          </p:cNvPicPr>
          <p:nvPr/>
        </p:nvPicPr>
        <p:blipFill>
          <a:blip r:embed="rId2"/>
          <a:stretch>
            <a:fillRect/>
          </a:stretch>
        </p:blipFill>
        <p:spPr>
          <a:xfrm>
            <a:off x="2057400" y="762000"/>
            <a:ext cx="4823626" cy="444500"/>
          </a:xfrm>
          <a:prstGeom prst="rect">
            <a:avLst/>
          </a:prstGeom>
        </p:spPr>
      </p:pic>
      <p:pic>
        <p:nvPicPr>
          <p:cNvPr id="4" name="Picture 3">
            <a:extLst>
              <a:ext uri="{FF2B5EF4-FFF2-40B4-BE49-F238E27FC236}">
                <a16:creationId xmlns:a16="http://schemas.microsoft.com/office/drawing/2014/main" id="{73CD037B-B0EC-4757-AA67-10AE1F1D8285}"/>
              </a:ext>
            </a:extLst>
          </p:cNvPr>
          <p:cNvPicPr>
            <a:picLocks noChangeAspect="1"/>
          </p:cNvPicPr>
          <p:nvPr/>
        </p:nvPicPr>
        <p:blipFill>
          <a:blip r:embed="rId3"/>
          <a:stretch>
            <a:fillRect/>
          </a:stretch>
        </p:blipFill>
        <p:spPr>
          <a:xfrm>
            <a:off x="538783" y="1218134"/>
            <a:ext cx="8300417" cy="5258866"/>
          </a:xfrm>
          <a:prstGeom prst="rect">
            <a:avLst/>
          </a:prstGeom>
        </p:spPr>
      </p:pic>
    </p:spTree>
    <p:extLst>
      <p:ext uri="{BB962C8B-B14F-4D97-AF65-F5344CB8AC3E}">
        <p14:creationId xmlns:p14="http://schemas.microsoft.com/office/powerpoint/2010/main" val="2205722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664578" y="1371600"/>
            <a:ext cx="1814843" cy="1480151"/>
          </a:xfrm>
          <a:prstGeom prst="rect">
            <a:avLst/>
          </a:prstGeom>
        </p:spPr>
      </p:pic>
      <p:sp>
        <p:nvSpPr>
          <p:cNvPr id="5" name="Rectangle 2"/>
          <p:cNvSpPr txBox="1">
            <a:spLocks noChangeArrowheads="1"/>
          </p:cNvSpPr>
          <p:nvPr/>
        </p:nvSpPr>
        <p:spPr bwMode="auto">
          <a:xfrm>
            <a:off x="761999" y="3434644"/>
            <a:ext cx="7620000" cy="1524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marL="342900" indent="-342900" eaLnBrk="1" hangingPunct="1">
              <a:buFont typeface="Arial" panose="020B0604020202020204" pitchFamily="34" charset="0"/>
              <a:buChar char="•"/>
            </a:pPr>
            <a:r>
              <a:rPr lang="en-US" altLang="en-US" sz="2400" b="1" dirty="0">
                <a:solidFill>
                  <a:srgbClr val="0070C0"/>
                </a:solidFill>
                <a:latin typeface="Times New Roman" panose="02020603050405020304" pitchFamily="18" charset="0"/>
                <a:cs typeface="Times New Roman" panose="02020603050405020304" pitchFamily="18" charset="0"/>
                <a:hlinkClick r:id="rId4"/>
              </a:rPr>
              <a:t>CA Local HSIP Website: http://www.dot.ca.gov/hq/LocalPrograms/hsip.html</a:t>
            </a:r>
            <a:endParaRPr lang="en-US" altLang="en-US" sz="2400" b="1" dirty="0">
              <a:solidFill>
                <a:srgbClr val="0070C0"/>
              </a:solidFill>
              <a:latin typeface="Times New Roman" panose="02020603050405020304" pitchFamily="18" charset="0"/>
              <a:cs typeface="Times New Roman" panose="02020603050405020304" pitchFamily="18" charset="0"/>
            </a:endParaRPr>
          </a:p>
          <a:p>
            <a:pPr eaLnBrk="1" hangingPunct="1"/>
            <a:r>
              <a:rPr lang="en-US" altLang="en-US" sz="2400" b="1" dirty="0">
                <a:solidFill>
                  <a:srgbClr val="0070C0"/>
                </a:solidFill>
                <a:latin typeface="Times New Roman" panose="02020603050405020304" pitchFamily="18" charset="0"/>
                <a:cs typeface="Times New Roman" panose="02020603050405020304" pitchFamily="18" charset="0"/>
              </a:rPr>
              <a:t>Or</a:t>
            </a:r>
          </a:p>
          <a:p>
            <a:pPr marL="342900" indent="-342900" eaLnBrk="1" hangingPunct="1">
              <a:buFont typeface="Arial" panose="020B0604020202020204" pitchFamily="34" charset="0"/>
              <a:buChar char="•"/>
            </a:pPr>
            <a:r>
              <a:rPr lang="en-US" altLang="en-US" sz="2400" b="1" dirty="0">
                <a:solidFill>
                  <a:srgbClr val="0070C0"/>
                </a:solidFill>
                <a:latin typeface="Times New Roman" panose="02020603050405020304" pitchFamily="18" charset="0"/>
                <a:cs typeface="Times New Roman" panose="02020603050405020304" pitchFamily="18" charset="0"/>
              </a:rPr>
              <a:t>Google search: “CA Local HSIP”</a:t>
            </a:r>
            <a:endParaRPr lang="en-US" altLang="en-US"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6552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a:t>California’s HSIP</a:t>
            </a:r>
          </a:p>
        </p:txBody>
      </p:sp>
      <p:sp>
        <p:nvSpPr>
          <p:cNvPr id="6" name="Rectangle 3"/>
          <p:cNvSpPr txBox="1">
            <a:spLocks noGrp="1" noChangeArrowheads="1"/>
          </p:cNvSpPr>
          <p:nvPr>
            <p:ph idx="1"/>
          </p:nvPr>
        </p:nvSpPr>
        <p:spPr>
          <a:xfrm>
            <a:off x="423332" y="1361580"/>
            <a:ext cx="8263468" cy="4734420"/>
          </a:xfrm>
        </p:spPr>
        <p:txBody>
          <a:bodyPr/>
          <a:lstStyle/>
          <a:p>
            <a:pPr lvl="1">
              <a:buFont typeface="Wingdings" panose="05000000000000000000" pitchFamily="2" charset="2"/>
              <a:buChar char="Ø"/>
            </a:pPr>
            <a:r>
              <a:rPr lang="en-US" dirty="0"/>
              <a:t>Wide variety of local agencies: 58 counties &amp; 482 cities</a:t>
            </a:r>
          </a:p>
          <a:p>
            <a:pPr lvl="2">
              <a:buFont typeface="Arial" panose="020B0604020202020204" pitchFamily="34" charset="0"/>
              <a:buChar char="•"/>
            </a:pPr>
            <a:r>
              <a:rPr lang="en-US" sz="2000" dirty="0"/>
              <a:t>Big or small; urban or rural; with or without safety analysis expertise; …</a:t>
            </a:r>
          </a:p>
          <a:p>
            <a:pPr lvl="2">
              <a:buFont typeface="Arial" panose="020B0604020202020204" pitchFamily="34" charset="0"/>
              <a:buChar char="•"/>
            </a:pPr>
            <a:endParaRPr lang="en-US" sz="2000" dirty="0"/>
          </a:p>
          <a:p>
            <a:pPr lvl="1">
              <a:buFont typeface="Wingdings" panose="05000000000000000000" pitchFamily="2" charset="2"/>
              <a:buChar char="Ø"/>
            </a:pPr>
            <a:r>
              <a:rPr lang="en-US" dirty="0"/>
              <a:t>A data driven process and a fair project comparison method are needed;</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Project delivery requirements:</a:t>
            </a:r>
          </a:p>
          <a:p>
            <a:pPr lvl="2">
              <a:buFont typeface="Arial" panose="020B0604020202020204" pitchFamily="34" charset="0"/>
              <a:buChar char="•"/>
            </a:pPr>
            <a:r>
              <a:rPr lang="en-US" sz="2000" dirty="0"/>
              <a:t>PE Authorization  - within 9 months; and</a:t>
            </a:r>
          </a:p>
          <a:p>
            <a:pPr lvl="2">
              <a:buFont typeface="Arial" panose="020B0604020202020204" pitchFamily="34" charset="0"/>
              <a:buChar char="•"/>
            </a:pPr>
            <a:r>
              <a:rPr lang="en-US" sz="2000" dirty="0"/>
              <a:t>CON Authorization - within 36 months</a:t>
            </a:r>
          </a:p>
          <a:p>
            <a:pPr lvl="1"/>
            <a:endParaRPr lang="en-US" sz="2300" dirty="0"/>
          </a:p>
          <a:p>
            <a:pPr lvl="1"/>
            <a:endParaRPr lang="en-US" sz="2300" dirty="0"/>
          </a:p>
          <a:p>
            <a:pPr lvl="1"/>
            <a:endParaRPr lang="en-US" sz="2000" dirty="0"/>
          </a:p>
          <a:p>
            <a:pPr lvl="1"/>
            <a:endParaRPr lang="en-US" sz="2000" dirty="0"/>
          </a:p>
        </p:txBody>
      </p:sp>
    </p:spTree>
    <p:extLst>
      <p:ext uri="{BB962C8B-B14F-4D97-AF65-F5344CB8AC3E}">
        <p14:creationId xmlns:p14="http://schemas.microsoft.com/office/powerpoint/2010/main" val="3611843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077200" cy="4724400"/>
          </a:xfrm>
          <a:prstGeom prst="rect">
            <a:avLst/>
          </a:prstGeom>
          <a:noFill/>
          <a:ln w="9525">
            <a:noFill/>
            <a:miter lim="800000"/>
            <a:headEnd/>
            <a:tailEnd/>
          </a:ln>
        </p:spPr>
        <p:txBody>
          <a:bodyPr/>
          <a:lstStyle/>
          <a:p>
            <a:pPr marL="914400" lvl="1" indent="-457200" eaLnBrk="1" hangingPunct="1">
              <a:lnSpc>
                <a:spcPct val="90000"/>
              </a:lnSpc>
              <a:spcBef>
                <a:spcPct val="20000"/>
              </a:spcBef>
              <a:buClr>
                <a:srgbClr val="0070C0"/>
              </a:buClr>
              <a:buSzPct val="75000"/>
              <a:buFont typeface="Wingdings" panose="05000000000000000000" pitchFamily="2" charset="2"/>
              <a:buChar char="v"/>
              <a:defRPr/>
            </a:pPr>
            <a:r>
              <a:rPr lang="en-US" kern="0" dirty="0">
                <a:solidFill>
                  <a:prstClr val="black"/>
                </a:solidFill>
                <a:latin typeface="Constantia"/>
              </a:rPr>
              <a:t>Local HSIP apportionments: approx. $81 million per year (2016-2020 average)</a:t>
            </a:r>
          </a:p>
          <a:p>
            <a:pPr lvl="2" eaLnBrk="1" hangingPunct="1">
              <a:lnSpc>
                <a:spcPct val="90000"/>
              </a:lnSpc>
              <a:spcBef>
                <a:spcPct val="20000"/>
              </a:spcBef>
              <a:buClr>
                <a:srgbClr val="0070C0"/>
              </a:buClr>
              <a:buSzPct val="75000"/>
              <a:defRPr/>
            </a:pPr>
            <a:endParaRPr lang="en-US" kern="0" dirty="0">
              <a:solidFill>
                <a:prstClr val="black"/>
              </a:solidFill>
              <a:latin typeface="Constantia"/>
            </a:endParaRPr>
          </a:p>
          <a:p>
            <a:pPr lvl="2" eaLnBrk="1" hangingPunct="1">
              <a:lnSpc>
                <a:spcPct val="90000"/>
              </a:lnSpc>
              <a:spcBef>
                <a:spcPct val="20000"/>
              </a:spcBef>
              <a:buClr>
                <a:srgbClr val="0070C0"/>
              </a:buClr>
              <a:buSzPct val="75000"/>
              <a:defRPr/>
            </a:pPr>
            <a:endParaRPr lang="en-US" kern="0" dirty="0">
              <a:solidFill>
                <a:prstClr val="black"/>
              </a:solidFill>
              <a:latin typeface="Constantia"/>
            </a:endParaRPr>
          </a:p>
          <a:p>
            <a:pPr lvl="2" eaLnBrk="1" hangingPunct="1">
              <a:lnSpc>
                <a:spcPct val="90000"/>
              </a:lnSpc>
              <a:spcBef>
                <a:spcPct val="20000"/>
              </a:spcBef>
              <a:buClr>
                <a:srgbClr val="0070C0"/>
              </a:buClr>
              <a:buSzPct val="75000"/>
              <a:defRPr/>
            </a:pPr>
            <a:endParaRPr lang="en-US" kern="0" dirty="0">
              <a:solidFill>
                <a:prstClr val="black"/>
              </a:solidFill>
              <a:latin typeface="Constantia"/>
            </a:endParaRPr>
          </a:p>
          <a:p>
            <a:pPr lvl="2" eaLnBrk="1" hangingPunct="1">
              <a:lnSpc>
                <a:spcPct val="90000"/>
              </a:lnSpc>
              <a:spcBef>
                <a:spcPct val="20000"/>
              </a:spcBef>
              <a:buClr>
                <a:srgbClr val="0070C0"/>
              </a:buClr>
              <a:buSzPct val="75000"/>
              <a:defRPr/>
            </a:pPr>
            <a:endParaRPr lang="en-US" kern="0" dirty="0">
              <a:solidFill>
                <a:prstClr val="black"/>
              </a:solidFill>
              <a:latin typeface="Constantia"/>
            </a:endParaRPr>
          </a:p>
          <a:p>
            <a:pPr marL="914400" lvl="1" indent="-457200" eaLnBrk="1" hangingPunct="1">
              <a:lnSpc>
                <a:spcPct val="90000"/>
              </a:lnSpc>
              <a:spcBef>
                <a:spcPct val="20000"/>
              </a:spcBef>
              <a:buClr>
                <a:srgbClr val="0070C0"/>
              </a:buClr>
              <a:buSzPct val="75000"/>
              <a:buFont typeface="Wingdings" panose="05000000000000000000" pitchFamily="2" charset="2"/>
              <a:buChar char="v"/>
              <a:defRPr/>
            </a:pPr>
            <a:r>
              <a:rPr lang="en-US" kern="0" dirty="0">
                <a:solidFill>
                  <a:prstClr val="black"/>
                </a:solidFill>
                <a:latin typeface="Constantia"/>
              </a:rPr>
              <a:t>Project selection:</a:t>
            </a:r>
          </a:p>
          <a:p>
            <a:pPr marL="1371600" lvl="2" indent="-457200" eaLnBrk="1" hangingPunct="1">
              <a:lnSpc>
                <a:spcPct val="90000"/>
              </a:lnSpc>
              <a:spcBef>
                <a:spcPct val="20000"/>
              </a:spcBef>
              <a:buClr>
                <a:srgbClr val="0070C0"/>
              </a:buClr>
              <a:buSzPct val="75000"/>
              <a:buFont typeface="Wingdings" panose="05000000000000000000" pitchFamily="2" charset="2"/>
              <a:buChar char="v"/>
              <a:defRPr/>
            </a:pPr>
            <a:r>
              <a:rPr lang="en-US" kern="0">
                <a:solidFill>
                  <a:prstClr val="black"/>
                </a:solidFill>
                <a:latin typeface="Constantia"/>
              </a:rPr>
              <a:t>Benefit </a:t>
            </a:r>
            <a:r>
              <a:rPr lang="en-US" kern="0" dirty="0">
                <a:solidFill>
                  <a:prstClr val="black"/>
                </a:solidFill>
                <a:latin typeface="Constantia"/>
              </a:rPr>
              <a:t>Cost Ratio (BCR);</a:t>
            </a:r>
          </a:p>
          <a:p>
            <a:pPr marL="1371600" lvl="2" indent="-457200" eaLnBrk="1" hangingPunct="1">
              <a:lnSpc>
                <a:spcPct val="90000"/>
              </a:lnSpc>
              <a:spcBef>
                <a:spcPct val="20000"/>
              </a:spcBef>
              <a:buClr>
                <a:srgbClr val="0070C0"/>
              </a:buClr>
              <a:buSzPct val="75000"/>
              <a:buFont typeface="Wingdings" panose="05000000000000000000" pitchFamily="2" charset="2"/>
              <a:buChar char="v"/>
              <a:defRPr/>
            </a:pPr>
            <a:r>
              <a:rPr lang="en-US" kern="0" dirty="0">
                <a:solidFill>
                  <a:prstClr val="black"/>
                </a:solidFill>
                <a:latin typeface="Constantia"/>
              </a:rPr>
              <a:t>Funding set-asides.</a:t>
            </a:r>
          </a:p>
        </p:txBody>
      </p:sp>
      <p:graphicFrame>
        <p:nvGraphicFramePr>
          <p:cNvPr id="2" name="Table 1"/>
          <p:cNvGraphicFramePr>
            <a:graphicFrameLocks noGrp="1"/>
          </p:cNvGraphicFramePr>
          <p:nvPr>
            <p:extLst>
              <p:ext uri="{D42A27DB-BD31-4B8C-83A1-F6EECF244321}">
                <p14:modId xmlns:p14="http://schemas.microsoft.com/office/powerpoint/2010/main" val="4139043205"/>
              </p:ext>
            </p:extLst>
          </p:nvPr>
        </p:nvGraphicFramePr>
        <p:xfrm>
          <a:off x="1447800" y="2438400"/>
          <a:ext cx="6096000" cy="1219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771956">
                <a:tc>
                  <a:txBody>
                    <a:bodyPr/>
                    <a:lstStyle/>
                    <a:p>
                      <a:pPr algn="ctr"/>
                      <a:r>
                        <a:rPr lang="en-US" b="0" dirty="0"/>
                        <a:t>National</a:t>
                      </a:r>
                    </a:p>
                  </a:txBody>
                  <a:tcPr anchor="ctr"/>
                </a:tc>
                <a:tc>
                  <a:txBody>
                    <a:bodyPr/>
                    <a:lstStyle/>
                    <a:p>
                      <a:pPr algn="ctr"/>
                      <a:r>
                        <a:rPr lang="en-US" dirty="0"/>
                        <a:t>California</a:t>
                      </a:r>
                    </a:p>
                  </a:txBody>
                  <a:tcPr anchor="ctr"/>
                </a:tc>
                <a:tc>
                  <a:txBody>
                    <a:bodyPr/>
                    <a:lstStyle/>
                    <a:p>
                      <a:pPr algn="ctr"/>
                      <a:r>
                        <a:rPr lang="en-US" dirty="0"/>
                        <a:t>California</a:t>
                      </a:r>
                    </a:p>
                    <a:p>
                      <a:pPr algn="ctr"/>
                      <a:r>
                        <a:rPr lang="en-US" baseline="0" dirty="0"/>
                        <a:t>Local HSIP</a:t>
                      </a:r>
                      <a:endParaRPr lang="en-US" dirty="0"/>
                    </a:p>
                  </a:txBody>
                  <a:tcPr anchor="ctr"/>
                </a:tc>
                <a:extLst>
                  <a:ext uri="{0D108BD9-81ED-4DB2-BD59-A6C34878D82A}">
                    <a16:rowId xmlns:a16="http://schemas.microsoft.com/office/drawing/2014/main" val="10000"/>
                  </a:ext>
                </a:extLst>
              </a:tr>
              <a:tr h="447244">
                <a:tc>
                  <a:txBody>
                    <a:bodyPr/>
                    <a:lstStyle/>
                    <a:p>
                      <a:pPr algn="ctr"/>
                      <a:r>
                        <a:rPr lang="en-US" dirty="0"/>
                        <a:t>$2.317 billion/year</a:t>
                      </a:r>
                    </a:p>
                  </a:txBody>
                  <a:tcPr anchor="ctr"/>
                </a:tc>
                <a:tc>
                  <a:txBody>
                    <a:bodyPr/>
                    <a:lstStyle/>
                    <a:p>
                      <a:pPr algn="ctr"/>
                      <a:r>
                        <a:rPr lang="en-US" dirty="0"/>
                        <a:t>$204 million/year</a:t>
                      </a:r>
                    </a:p>
                  </a:txBody>
                  <a:tcPr anchor="ctr"/>
                </a:tc>
                <a:tc>
                  <a:txBody>
                    <a:bodyPr/>
                    <a:lstStyle/>
                    <a:p>
                      <a:pPr algn="ctr"/>
                      <a:r>
                        <a:rPr lang="en-US" dirty="0"/>
                        <a:t>$81 million/year</a:t>
                      </a:r>
                    </a:p>
                  </a:txBody>
                  <a:tcPr anchor="ctr"/>
                </a:tc>
                <a:extLst>
                  <a:ext uri="{0D108BD9-81ED-4DB2-BD59-A6C34878D82A}">
                    <a16:rowId xmlns:a16="http://schemas.microsoft.com/office/drawing/2014/main" val="10001"/>
                  </a:ext>
                </a:extLst>
              </a:tr>
            </a:tbl>
          </a:graphicData>
        </a:graphic>
      </p:graphicFrame>
      <p:sp>
        <p:nvSpPr>
          <p:cNvPr id="22" name="Title 21"/>
          <p:cNvSpPr>
            <a:spLocks noGrp="1"/>
          </p:cNvSpPr>
          <p:nvPr>
            <p:ph type="title"/>
          </p:nvPr>
        </p:nvSpPr>
        <p:spPr>
          <a:xfrm>
            <a:off x="457200" y="838200"/>
            <a:ext cx="8229600" cy="523380"/>
          </a:xfrm>
        </p:spPr>
        <p:txBody>
          <a:bodyPr/>
          <a:lstStyle/>
          <a:p>
            <a:r>
              <a:rPr lang="en-US" dirty="0"/>
              <a:t>Funding and Project Selection</a:t>
            </a:r>
          </a:p>
        </p:txBody>
      </p:sp>
    </p:spTree>
    <p:extLst>
      <p:ext uri="{BB962C8B-B14F-4D97-AF65-F5344CB8AC3E}">
        <p14:creationId xmlns:p14="http://schemas.microsoft.com/office/powerpoint/2010/main" val="1787472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995950691"/>
              </p:ext>
            </p:extLst>
          </p:nvPr>
        </p:nvGraphicFramePr>
        <p:xfrm>
          <a:off x="838200" y="3200399"/>
          <a:ext cx="7315198" cy="3376148"/>
        </p:xfrm>
        <a:graphic>
          <a:graphicData uri="http://schemas.openxmlformats.org/drawingml/2006/table">
            <a:tbl>
              <a:tblPr>
                <a:tableStyleId>{5C22544A-7EE6-4342-B048-85BDC9FD1C3A}</a:tableStyleId>
              </a:tblPr>
              <a:tblGrid>
                <a:gridCol w="687638">
                  <a:extLst>
                    <a:ext uri="{9D8B030D-6E8A-4147-A177-3AD203B41FA5}">
                      <a16:colId xmlns:a16="http://schemas.microsoft.com/office/drawing/2014/main" val="20000"/>
                    </a:ext>
                  </a:extLst>
                </a:gridCol>
                <a:gridCol w="1194319">
                  <a:extLst>
                    <a:ext uri="{9D8B030D-6E8A-4147-A177-3AD203B41FA5}">
                      <a16:colId xmlns:a16="http://schemas.microsoft.com/office/drawing/2014/main" val="20001"/>
                    </a:ext>
                  </a:extLst>
                </a:gridCol>
                <a:gridCol w="1265279">
                  <a:extLst>
                    <a:ext uri="{9D8B030D-6E8A-4147-A177-3AD203B41FA5}">
                      <a16:colId xmlns:a16="http://schemas.microsoft.com/office/drawing/2014/main" val="20002"/>
                    </a:ext>
                  </a:extLst>
                </a:gridCol>
                <a:gridCol w="1272645">
                  <a:extLst>
                    <a:ext uri="{9D8B030D-6E8A-4147-A177-3AD203B41FA5}">
                      <a16:colId xmlns:a16="http://schemas.microsoft.com/office/drawing/2014/main" val="20003"/>
                    </a:ext>
                  </a:extLst>
                </a:gridCol>
                <a:gridCol w="1339084">
                  <a:extLst>
                    <a:ext uri="{9D8B030D-6E8A-4147-A177-3AD203B41FA5}">
                      <a16:colId xmlns:a16="http://schemas.microsoft.com/office/drawing/2014/main" val="20004"/>
                    </a:ext>
                  </a:extLst>
                </a:gridCol>
                <a:gridCol w="1556233">
                  <a:extLst>
                    <a:ext uri="{9D8B030D-6E8A-4147-A177-3AD203B41FA5}">
                      <a16:colId xmlns:a16="http://schemas.microsoft.com/office/drawing/2014/main" val="20005"/>
                    </a:ext>
                  </a:extLst>
                </a:gridCol>
              </a:tblGrid>
              <a:tr h="865103">
                <a:tc>
                  <a:txBody>
                    <a:bodyPr/>
                    <a:lstStyle/>
                    <a:p>
                      <a:pPr algn="ctr" fontAlgn="ctr"/>
                      <a:r>
                        <a:rPr lang="en-US" sz="1400" b="1" u="none" strike="noStrike" dirty="0">
                          <a:effectLst/>
                        </a:rPr>
                        <a:t>Cycle</a:t>
                      </a:r>
                      <a:endParaRPr lang="en-US" sz="1400" b="1" i="0" u="none" strike="noStrike" dirty="0">
                        <a:solidFill>
                          <a:srgbClr val="000000"/>
                        </a:solidFill>
                        <a:effectLst/>
                        <a:latin typeface="Calibri" panose="020F0502020204030204" pitchFamily="34" charset="0"/>
                      </a:endParaRPr>
                    </a:p>
                  </a:txBody>
                  <a:tcPr marL="11962" marR="11962" marT="9525" marB="0" anchor="ctr"/>
                </a:tc>
                <a:tc>
                  <a:txBody>
                    <a:bodyPr/>
                    <a:lstStyle/>
                    <a:p>
                      <a:pPr algn="ctr" fontAlgn="ctr"/>
                      <a:r>
                        <a:rPr lang="en-US" sz="1400" b="1" u="none" strike="noStrike" dirty="0">
                          <a:effectLst/>
                        </a:rPr>
                        <a:t>Release Date</a:t>
                      </a:r>
                      <a:endParaRPr lang="en-US" sz="1400" b="1" i="0" u="none" strike="noStrike" dirty="0">
                        <a:solidFill>
                          <a:srgbClr val="000000"/>
                        </a:solidFill>
                        <a:effectLst/>
                        <a:latin typeface="Calibri" panose="020F0502020204030204" pitchFamily="34" charset="0"/>
                      </a:endParaRPr>
                    </a:p>
                  </a:txBody>
                  <a:tcPr marL="11962" marR="11962" marT="9525" marB="0" anchor="ctr"/>
                </a:tc>
                <a:tc>
                  <a:txBody>
                    <a:bodyPr/>
                    <a:lstStyle/>
                    <a:p>
                      <a:pPr algn="ctr" fontAlgn="ctr"/>
                      <a:r>
                        <a:rPr lang="en-US" sz="1400" b="1" u="none" strike="noStrike" dirty="0">
                          <a:effectLst/>
                        </a:rPr>
                        <a:t>Number of Applications</a:t>
                      </a:r>
                      <a:endParaRPr lang="en-US" sz="1400" b="1" i="0" u="none" strike="noStrike" dirty="0">
                        <a:solidFill>
                          <a:srgbClr val="000000"/>
                        </a:solidFill>
                        <a:effectLst/>
                        <a:latin typeface="Calibri" panose="020F0502020204030204" pitchFamily="34" charset="0"/>
                      </a:endParaRPr>
                    </a:p>
                  </a:txBody>
                  <a:tcPr marL="11962" marR="11962" marT="9525" marB="0" anchor="ctr"/>
                </a:tc>
                <a:tc>
                  <a:txBody>
                    <a:bodyPr/>
                    <a:lstStyle/>
                    <a:p>
                      <a:pPr algn="ctr" fontAlgn="ctr"/>
                      <a:r>
                        <a:rPr lang="en-US" sz="1400" b="1" u="none" strike="noStrike" dirty="0">
                          <a:effectLst/>
                        </a:rPr>
                        <a:t>Number of projects selected</a:t>
                      </a:r>
                      <a:endParaRPr lang="en-US" sz="1400" b="1" i="0" u="none" strike="noStrike" dirty="0">
                        <a:solidFill>
                          <a:srgbClr val="000000"/>
                        </a:solidFill>
                        <a:effectLst/>
                        <a:latin typeface="Calibri" panose="020F0502020204030204" pitchFamily="34" charset="0"/>
                      </a:endParaRPr>
                    </a:p>
                  </a:txBody>
                  <a:tcPr marL="11962" marR="11962" marT="9525" marB="0" anchor="ctr"/>
                </a:tc>
                <a:tc>
                  <a:txBody>
                    <a:bodyPr/>
                    <a:lstStyle/>
                    <a:p>
                      <a:pPr algn="ctr" fontAlgn="ctr"/>
                      <a:r>
                        <a:rPr lang="en-US" sz="1400" b="1" u="none" strike="noStrike" dirty="0">
                          <a:effectLst/>
                        </a:rPr>
                        <a:t>Federal funds approved ($M)</a:t>
                      </a:r>
                      <a:endParaRPr lang="en-US" sz="1400" b="1" i="0" u="none" strike="noStrike" dirty="0">
                        <a:solidFill>
                          <a:srgbClr val="000000"/>
                        </a:solidFill>
                        <a:effectLst/>
                        <a:latin typeface="Calibri" panose="020F0502020204030204" pitchFamily="34" charset="0"/>
                      </a:endParaRPr>
                    </a:p>
                  </a:txBody>
                  <a:tcPr marL="11962" marR="11962" marT="9525" marB="0" anchor="ctr"/>
                </a:tc>
                <a:tc>
                  <a:txBody>
                    <a:bodyPr/>
                    <a:lstStyle/>
                    <a:p>
                      <a:pPr algn="ctr" fontAlgn="ctr"/>
                      <a:r>
                        <a:rPr lang="en-US" sz="1400" b="1" u="none" strike="noStrike" dirty="0">
                          <a:effectLst/>
                        </a:rPr>
                        <a:t>Average BCR of selected projects</a:t>
                      </a:r>
                      <a:endParaRPr lang="en-US" sz="1400" b="1" i="0" u="none" strike="noStrike" dirty="0">
                        <a:solidFill>
                          <a:srgbClr val="000000"/>
                        </a:solidFill>
                        <a:effectLst/>
                        <a:latin typeface="Calibri" panose="020F0502020204030204" pitchFamily="34" charset="0"/>
                      </a:endParaRPr>
                    </a:p>
                  </a:txBody>
                  <a:tcPr marL="11962" marR="11962" marT="9525" marB="0" anchor="ctr"/>
                </a:tc>
                <a:extLst>
                  <a:ext uri="{0D108BD9-81ED-4DB2-BD59-A6C34878D82A}">
                    <a16:rowId xmlns:a16="http://schemas.microsoft.com/office/drawing/2014/main" val="10000"/>
                  </a:ext>
                </a:extLst>
              </a:tr>
              <a:tr h="339920">
                <a:tc>
                  <a:txBody>
                    <a:bodyPr/>
                    <a:lstStyle/>
                    <a:p>
                      <a:pPr algn="ctr" fontAlgn="b"/>
                      <a:r>
                        <a:rPr lang="en-US" sz="1800" b="1" u="none" strike="noStrike" dirty="0">
                          <a:effectLst/>
                        </a:rPr>
                        <a:t>4</a:t>
                      </a:r>
                      <a:endParaRPr lang="en-US" sz="1800" b="1" i="0" u="none" strike="noStrike" dirty="0">
                        <a:solidFill>
                          <a:srgbClr val="000000"/>
                        </a:solidFill>
                        <a:effectLst/>
                        <a:latin typeface="Calibri" panose="020F0502020204030204" pitchFamily="34" charset="0"/>
                      </a:endParaRPr>
                    </a:p>
                  </a:txBody>
                  <a:tcPr marL="11962" marR="11962" marT="9525" marB="0" anchor="ctr"/>
                </a:tc>
                <a:tc>
                  <a:txBody>
                    <a:bodyPr/>
                    <a:lstStyle/>
                    <a:p>
                      <a:pPr algn="ctr" fontAlgn="b"/>
                      <a:r>
                        <a:rPr lang="en-US" sz="1800" b="1" u="none" strike="noStrike" dirty="0">
                          <a:effectLst/>
                        </a:rPr>
                        <a:t>2/23/2011</a:t>
                      </a:r>
                      <a:endParaRPr lang="en-US" sz="1800" b="1" i="0" u="none" strike="noStrike" dirty="0">
                        <a:solidFill>
                          <a:srgbClr val="000000"/>
                        </a:solidFill>
                        <a:effectLst/>
                        <a:latin typeface="Calibri" panose="020F0502020204030204" pitchFamily="34" charset="0"/>
                      </a:endParaRPr>
                    </a:p>
                  </a:txBody>
                  <a:tcPr marL="11962" marR="11962" marT="9525" marB="0" anchor="ctr"/>
                </a:tc>
                <a:tc>
                  <a:txBody>
                    <a:bodyPr/>
                    <a:lstStyle/>
                    <a:p>
                      <a:pPr algn="ctr" fontAlgn="b"/>
                      <a:r>
                        <a:rPr lang="en-US" sz="1800" b="1" u="none" strike="noStrike" dirty="0">
                          <a:effectLst/>
                        </a:rPr>
                        <a:t>357</a:t>
                      </a:r>
                      <a:endParaRPr lang="en-US" sz="1800" b="1" i="0" u="none" strike="noStrike" dirty="0">
                        <a:solidFill>
                          <a:srgbClr val="000000"/>
                        </a:solidFill>
                        <a:effectLst/>
                        <a:latin typeface="Calibri" panose="020F0502020204030204" pitchFamily="34" charset="0"/>
                      </a:endParaRPr>
                    </a:p>
                  </a:txBody>
                  <a:tcPr marL="11962" marR="11962" marT="9525" marB="0" anchor="ctr"/>
                </a:tc>
                <a:tc>
                  <a:txBody>
                    <a:bodyPr/>
                    <a:lstStyle/>
                    <a:p>
                      <a:pPr algn="ctr" fontAlgn="b"/>
                      <a:r>
                        <a:rPr lang="en-US" sz="1800" b="1" u="none" strike="noStrike" dirty="0">
                          <a:effectLst/>
                        </a:rPr>
                        <a:t>179</a:t>
                      </a:r>
                      <a:endParaRPr lang="en-US" sz="1800" b="1" i="0" u="none" strike="noStrike" dirty="0">
                        <a:solidFill>
                          <a:srgbClr val="000000"/>
                        </a:solidFill>
                        <a:effectLst/>
                        <a:latin typeface="Calibri" panose="020F0502020204030204" pitchFamily="34" charset="0"/>
                      </a:endParaRPr>
                    </a:p>
                  </a:txBody>
                  <a:tcPr marL="11962" marR="11962" marT="9525" marB="0" anchor="ctr"/>
                </a:tc>
                <a:tc>
                  <a:txBody>
                    <a:bodyPr/>
                    <a:lstStyle/>
                    <a:p>
                      <a:pPr algn="ctr" fontAlgn="b"/>
                      <a:r>
                        <a:rPr lang="en-US" sz="1800" b="1" u="none" strike="noStrike" dirty="0">
                          <a:effectLst/>
                        </a:rPr>
                        <a:t> $74.5 </a:t>
                      </a:r>
                      <a:endParaRPr lang="en-US" sz="1800" b="1" i="0" u="none" strike="noStrike" dirty="0">
                        <a:solidFill>
                          <a:srgbClr val="000000"/>
                        </a:solidFill>
                        <a:effectLst/>
                        <a:latin typeface="Calibri" panose="020F0502020204030204" pitchFamily="34" charset="0"/>
                      </a:endParaRPr>
                    </a:p>
                  </a:txBody>
                  <a:tcPr marL="11962" marR="11962" marT="9525" marB="0" anchor="ctr"/>
                </a:tc>
                <a:tc>
                  <a:txBody>
                    <a:bodyPr/>
                    <a:lstStyle/>
                    <a:p>
                      <a:pPr algn="ctr" fontAlgn="b"/>
                      <a:r>
                        <a:rPr lang="en-US" sz="1800" b="1" u="none" strike="noStrike" dirty="0">
                          <a:effectLst/>
                        </a:rPr>
                        <a:t>7.9</a:t>
                      </a:r>
                      <a:endParaRPr lang="en-US" sz="1800" b="1" i="0" u="none" strike="noStrike" dirty="0">
                        <a:solidFill>
                          <a:srgbClr val="000000"/>
                        </a:solidFill>
                        <a:effectLst/>
                        <a:latin typeface="Calibri" panose="020F0502020204030204" pitchFamily="34" charset="0"/>
                      </a:endParaRPr>
                    </a:p>
                  </a:txBody>
                  <a:tcPr marL="11962" marR="11962" marT="9525" marB="0" anchor="ctr"/>
                </a:tc>
                <a:extLst>
                  <a:ext uri="{0D108BD9-81ED-4DB2-BD59-A6C34878D82A}">
                    <a16:rowId xmlns:a16="http://schemas.microsoft.com/office/drawing/2014/main" val="10001"/>
                  </a:ext>
                </a:extLst>
              </a:tr>
              <a:tr h="354419">
                <a:tc>
                  <a:txBody>
                    <a:bodyPr/>
                    <a:lstStyle/>
                    <a:p>
                      <a:pPr algn="ctr" fontAlgn="b"/>
                      <a:r>
                        <a:rPr lang="en-US" sz="1800" b="1" u="none" strike="noStrike">
                          <a:effectLst/>
                        </a:rPr>
                        <a:t>5</a:t>
                      </a:r>
                      <a:endParaRPr lang="en-US" sz="1800" b="1" i="0" u="none" strike="noStrike">
                        <a:solidFill>
                          <a:srgbClr val="000000"/>
                        </a:solidFill>
                        <a:effectLst/>
                        <a:latin typeface="Calibri" panose="020F0502020204030204" pitchFamily="34" charset="0"/>
                      </a:endParaRPr>
                    </a:p>
                  </a:txBody>
                  <a:tcPr marL="11962" marR="11962" marT="9525" marB="0" anchor="ctr"/>
                </a:tc>
                <a:tc>
                  <a:txBody>
                    <a:bodyPr/>
                    <a:lstStyle/>
                    <a:p>
                      <a:pPr algn="ctr" fontAlgn="b"/>
                      <a:r>
                        <a:rPr lang="en-US" sz="1800" b="1" u="none" strike="noStrike">
                          <a:effectLst/>
                        </a:rPr>
                        <a:t>10/19/2012</a:t>
                      </a:r>
                      <a:endParaRPr lang="en-US" sz="1800" b="1" i="0" u="none" strike="noStrike">
                        <a:solidFill>
                          <a:srgbClr val="000000"/>
                        </a:solidFill>
                        <a:effectLst/>
                        <a:latin typeface="Calibri" panose="020F0502020204030204" pitchFamily="34" charset="0"/>
                      </a:endParaRPr>
                    </a:p>
                  </a:txBody>
                  <a:tcPr marL="11962" marR="11962" marT="9525" marB="0" anchor="ctr"/>
                </a:tc>
                <a:tc>
                  <a:txBody>
                    <a:bodyPr/>
                    <a:lstStyle/>
                    <a:p>
                      <a:pPr algn="ctr" fontAlgn="b"/>
                      <a:r>
                        <a:rPr lang="en-US" sz="1800" b="1" u="none" strike="noStrike" dirty="0">
                          <a:effectLst/>
                        </a:rPr>
                        <a:t>276</a:t>
                      </a:r>
                      <a:endParaRPr lang="en-US" sz="1800" b="1" i="0" u="none" strike="noStrike" dirty="0">
                        <a:solidFill>
                          <a:srgbClr val="000000"/>
                        </a:solidFill>
                        <a:effectLst/>
                        <a:latin typeface="Calibri" panose="020F0502020204030204" pitchFamily="34" charset="0"/>
                      </a:endParaRPr>
                    </a:p>
                  </a:txBody>
                  <a:tcPr marL="11962" marR="11962" marT="9525" marB="0" anchor="ctr"/>
                </a:tc>
                <a:tc>
                  <a:txBody>
                    <a:bodyPr/>
                    <a:lstStyle/>
                    <a:p>
                      <a:pPr algn="ctr" fontAlgn="b"/>
                      <a:r>
                        <a:rPr lang="en-US" sz="1800" b="1" u="none" strike="noStrike" dirty="0">
                          <a:effectLst/>
                        </a:rPr>
                        <a:t>221</a:t>
                      </a:r>
                      <a:endParaRPr lang="en-US" sz="1800" b="1" i="0" u="none" strike="noStrike" dirty="0">
                        <a:solidFill>
                          <a:srgbClr val="000000"/>
                        </a:solidFill>
                        <a:effectLst/>
                        <a:latin typeface="Calibri" panose="020F0502020204030204" pitchFamily="34" charset="0"/>
                      </a:endParaRPr>
                    </a:p>
                  </a:txBody>
                  <a:tcPr marL="11962" marR="11962" marT="9525" marB="0" anchor="ctr"/>
                </a:tc>
                <a:tc>
                  <a:txBody>
                    <a:bodyPr/>
                    <a:lstStyle/>
                    <a:p>
                      <a:pPr algn="ctr" fontAlgn="b"/>
                      <a:r>
                        <a:rPr lang="en-US" sz="1800" b="1" u="none" strike="noStrike" dirty="0">
                          <a:effectLst/>
                        </a:rPr>
                        <a:t> $111.3 </a:t>
                      </a:r>
                      <a:endParaRPr lang="en-US" sz="1800" b="1" i="0" u="none" strike="noStrike" dirty="0">
                        <a:solidFill>
                          <a:srgbClr val="000000"/>
                        </a:solidFill>
                        <a:effectLst/>
                        <a:latin typeface="Calibri" panose="020F0502020204030204" pitchFamily="34" charset="0"/>
                      </a:endParaRPr>
                    </a:p>
                  </a:txBody>
                  <a:tcPr marL="11962" marR="11962" marT="9525" marB="0" anchor="ctr"/>
                </a:tc>
                <a:tc>
                  <a:txBody>
                    <a:bodyPr/>
                    <a:lstStyle/>
                    <a:p>
                      <a:pPr algn="ctr" fontAlgn="b"/>
                      <a:r>
                        <a:rPr lang="en-US" sz="1800" b="1" u="none" strike="noStrike" dirty="0">
                          <a:effectLst/>
                        </a:rPr>
                        <a:t>14.6</a:t>
                      </a:r>
                      <a:endParaRPr lang="en-US" sz="1800" b="1" i="0" u="none" strike="noStrike" dirty="0">
                        <a:solidFill>
                          <a:srgbClr val="000000"/>
                        </a:solidFill>
                        <a:effectLst/>
                        <a:latin typeface="Calibri" panose="020F0502020204030204" pitchFamily="34" charset="0"/>
                      </a:endParaRPr>
                    </a:p>
                  </a:txBody>
                  <a:tcPr marL="11962" marR="11962" marT="9525" marB="0" anchor="ctr"/>
                </a:tc>
                <a:extLst>
                  <a:ext uri="{0D108BD9-81ED-4DB2-BD59-A6C34878D82A}">
                    <a16:rowId xmlns:a16="http://schemas.microsoft.com/office/drawing/2014/main" val="10002"/>
                  </a:ext>
                </a:extLst>
              </a:tr>
              <a:tr h="354419">
                <a:tc>
                  <a:txBody>
                    <a:bodyPr/>
                    <a:lstStyle/>
                    <a:p>
                      <a:pPr algn="ctr" fontAlgn="b"/>
                      <a:r>
                        <a:rPr lang="en-US" sz="1800" b="1" u="none" strike="noStrike">
                          <a:effectLst/>
                        </a:rPr>
                        <a:t>6</a:t>
                      </a:r>
                      <a:endParaRPr lang="en-US" sz="1800" b="1" i="0" u="none" strike="noStrike">
                        <a:solidFill>
                          <a:srgbClr val="000000"/>
                        </a:solidFill>
                        <a:effectLst/>
                        <a:latin typeface="Calibri" panose="020F0502020204030204" pitchFamily="34" charset="0"/>
                      </a:endParaRPr>
                    </a:p>
                  </a:txBody>
                  <a:tcPr marL="11962" marR="11962" marT="9525" marB="0" anchor="ctr"/>
                </a:tc>
                <a:tc>
                  <a:txBody>
                    <a:bodyPr/>
                    <a:lstStyle/>
                    <a:p>
                      <a:pPr algn="ctr" fontAlgn="b"/>
                      <a:r>
                        <a:rPr lang="en-US" sz="1800" b="1" u="none" strike="noStrike">
                          <a:effectLst/>
                        </a:rPr>
                        <a:t>11/14/2013</a:t>
                      </a:r>
                      <a:endParaRPr lang="en-US" sz="1800" b="1" i="0" u="none" strike="noStrike">
                        <a:solidFill>
                          <a:srgbClr val="000000"/>
                        </a:solidFill>
                        <a:effectLst/>
                        <a:latin typeface="Calibri" panose="020F0502020204030204" pitchFamily="34" charset="0"/>
                      </a:endParaRPr>
                    </a:p>
                  </a:txBody>
                  <a:tcPr marL="11962" marR="11962" marT="9525" marB="0" anchor="ctr"/>
                </a:tc>
                <a:tc>
                  <a:txBody>
                    <a:bodyPr/>
                    <a:lstStyle/>
                    <a:p>
                      <a:pPr algn="ctr" fontAlgn="b"/>
                      <a:r>
                        <a:rPr lang="en-US" sz="1800" b="1" u="none" strike="noStrike" dirty="0">
                          <a:effectLst/>
                        </a:rPr>
                        <a:t>389</a:t>
                      </a:r>
                      <a:endParaRPr lang="en-US" sz="1800" b="1" i="0" u="none" strike="noStrike" dirty="0">
                        <a:solidFill>
                          <a:srgbClr val="000000"/>
                        </a:solidFill>
                        <a:effectLst/>
                        <a:latin typeface="Calibri" panose="020F0502020204030204" pitchFamily="34" charset="0"/>
                      </a:endParaRPr>
                    </a:p>
                  </a:txBody>
                  <a:tcPr marL="11962" marR="11962" marT="9525" marB="0" anchor="ctr"/>
                </a:tc>
                <a:tc>
                  <a:txBody>
                    <a:bodyPr/>
                    <a:lstStyle/>
                    <a:p>
                      <a:pPr algn="ctr" fontAlgn="b"/>
                      <a:r>
                        <a:rPr lang="en-US" sz="1800" b="1" u="none" strike="noStrike" dirty="0">
                          <a:effectLst/>
                        </a:rPr>
                        <a:t>231</a:t>
                      </a:r>
                      <a:endParaRPr lang="en-US" sz="1800" b="1" i="0" u="none" strike="noStrike" dirty="0">
                        <a:solidFill>
                          <a:srgbClr val="000000"/>
                        </a:solidFill>
                        <a:effectLst/>
                        <a:latin typeface="Calibri" panose="020F0502020204030204" pitchFamily="34" charset="0"/>
                      </a:endParaRPr>
                    </a:p>
                  </a:txBody>
                  <a:tcPr marL="11962" marR="11962" marT="9525" marB="0" anchor="ctr"/>
                </a:tc>
                <a:tc>
                  <a:txBody>
                    <a:bodyPr/>
                    <a:lstStyle/>
                    <a:p>
                      <a:pPr algn="ctr" fontAlgn="b"/>
                      <a:r>
                        <a:rPr lang="en-US" sz="1800" b="1" u="none" strike="noStrike" dirty="0">
                          <a:effectLst/>
                        </a:rPr>
                        <a:t> $150.0 </a:t>
                      </a:r>
                      <a:endParaRPr lang="en-US" sz="1800" b="1" i="0" u="none" strike="noStrike" dirty="0">
                        <a:solidFill>
                          <a:srgbClr val="000000"/>
                        </a:solidFill>
                        <a:effectLst/>
                        <a:latin typeface="Calibri" panose="020F0502020204030204" pitchFamily="34" charset="0"/>
                      </a:endParaRPr>
                    </a:p>
                  </a:txBody>
                  <a:tcPr marL="11962" marR="11962" marT="9525" marB="0" anchor="ctr"/>
                </a:tc>
                <a:tc>
                  <a:txBody>
                    <a:bodyPr/>
                    <a:lstStyle/>
                    <a:p>
                      <a:pPr algn="ctr" fontAlgn="b"/>
                      <a:r>
                        <a:rPr lang="en-US" sz="1800" b="1" u="none" strike="noStrike" dirty="0">
                          <a:effectLst/>
                        </a:rPr>
                        <a:t>10.7</a:t>
                      </a:r>
                      <a:endParaRPr lang="en-US" sz="1800" b="1" i="0" u="none" strike="noStrike" dirty="0">
                        <a:solidFill>
                          <a:srgbClr val="000000"/>
                        </a:solidFill>
                        <a:effectLst/>
                        <a:latin typeface="Calibri" panose="020F0502020204030204" pitchFamily="34" charset="0"/>
                      </a:endParaRPr>
                    </a:p>
                  </a:txBody>
                  <a:tcPr marL="11962" marR="11962" marT="9525" marB="0" anchor="ctr"/>
                </a:tc>
                <a:extLst>
                  <a:ext uri="{0D108BD9-81ED-4DB2-BD59-A6C34878D82A}">
                    <a16:rowId xmlns:a16="http://schemas.microsoft.com/office/drawing/2014/main" val="10003"/>
                  </a:ext>
                </a:extLst>
              </a:tr>
              <a:tr h="354419">
                <a:tc>
                  <a:txBody>
                    <a:bodyPr/>
                    <a:lstStyle/>
                    <a:p>
                      <a:pPr algn="ctr" fontAlgn="b"/>
                      <a:r>
                        <a:rPr lang="en-US" sz="1800" b="1" u="none" strike="noStrike">
                          <a:effectLst/>
                        </a:rPr>
                        <a:t>7</a:t>
                      </a:r>
                      <a:endParaRPr lang="en-US" sz="1800" b="1" i="0" u="none" strike="noStrike">
                        <a:solidFill>
                          <a:srgbClr val="000000"/>
                        </a:solidFill>
                        <a:effectLst/>
                        <a:latin typeface="Calibri" panose="020F0502020204030204" pitchFamily="34" charset="0"/>
                      </a:endParaRPr>
                    </a:p>
                  </a:txBody>
                  <a:tcPr marL="11962" marR="11962" marT="9525" marB="0" anchor="ctr"/>
                </a:tc>
                <a:tc>
                  <a:txBody>
                    <a:bodyPr/>
                    <a:lstStyle/>
                    <a:p>
                      <a:pPr algn="ctr" fontAlgn="b"/>
                      <a:r>
                        <a:rPr lang="en-US" sz="1800" b="1" u="none" strike="noStrike" dirty="0">
                          <a:effectLst/>
                        </a:rPr>
                        <a:t>11/12/2015</a:t>
                      </a:r>
                      <a:endParaRPr lang="en-US" sz="1800" b="1" i="0" u="none" strike="noStrike" dirty="0">
                        <a:solidFill>
                          <a:srgbClr val="000000"/>
                        </a:solidFill>
                        <a:effectLst/>
                        <a:latin typeface="Calibri" panose="020F0502020204030204" pitchFamily="34" charset="0"/>
                      </a:endParaRPr>
                    </a:p>
                  </a:txBody>
                  <a:tcPr marL="11962" marR="11962" marT="9525" marB="0" anchor="ctr"/>
                </a:tc>
                <a:tc>
                  <a:txBody>
                    <a:bodyPr/>
                    <a:lstStyle/>
                    <a:p>
                      <a:pPr algn="ctr" fontAlgn="b"/>
                      <a:r>
                        <a:rPr lang="en-US" sz="1800" b="1" u="none" strike="noStrike" dirty="0">
                          <a:effectLst/>
                        </a:rPr>
                        <a:t>212</a:t>
                      </a:r>
                      <a:endParaRPr lang="en-US" sz="1800" b="1" i="0" u="none" strike="noStrike" dirty="0">
                        <a:solidFill>
                          <a:srgbClr val="000000"/>
                        </a:solidFill>
                        <a:effectLst/>
                        <a:latin typeface="Calibri" panose="020F0502020204030204" pitchFamily="34" charset="0"/>
                      </a:endParaRPr>
                    </a:p>
                  </a:txBody>
                  <a:tcPr marL="11962" marR="11962" marT="9525" marB="0" anchor="ctr"/>
                </a:tc>
                <a:tc>
                  <a:txBody>
                    <a:bodyPr/>
                    <a:lstStyle/>
                    <a:p>
                      <a:pPr algn="ctr" fontAlgn="b"/>
                      <a:r>
                        <a:rPr lang="en-US" sz="1800" b="1" u="none" strike="noStrike" dirty="0">
                          <a:effectLst/>
                        </a:rPr>
                        <a:t>182</a:t>
                      </a:r>
                      <a:endParaRPr lang="en-US" sz="1800" b="1" i="0" u="none" strike="noStrike" dirty="0">
                        <a:solidFill>
                          <a:srgbClr val="000000"/>
                        </a:solidFill>
                        <a:effectLst/>
                        <a:latin typeface="Calibri" panose="020F0502020204030204" pitchFamily="34" charset="0"/>
                      </a:endParaRPr>
                    </a:p>
                  </a:txBody>
                  <a:tcPr marL="11962" marR="11962" marT="9525" marB="0" anchor="ctr"/>
                </a:tc>
                <a:tc>
                  <a:txBody>
                    <a:bodyPr/>
                    <a:lstStyle/>
                    <a:p>
                      <a:pPr algn="ctr" fontAlgn="b"/>
                      <a:r>
                        <a:rPr lang="en-US" sz="1800" b="1" u="none" strike="noStrike" dirty="0">
                          <a:effectLst/>
                        </a:rPr>
                        <a:t> $160.5 </a:t>
                      </a:r>
                      <a:endParaRPr lang="en-US" sz="1800" b="1" i="0" u="none" strike="noStrike" dirty="0">
                        <a:solidFill>
                          <a:srgbClr val="000000"/>
                        </a:solidFill>
                        <a:effectLst/>
                        <a:latin typeface="Calibri" panose="020F0502020204030204" pitchFamily="34" charset="0"/>
                      </a:endParaRPr>
                    </a:p>
                  </a:txBody>
                  <a:tcPr marL="11962" marR="11962" marT="9525" marB="0" anchor="ctr"/>
                </a:tc>
                <a:tc>
                  <a:txBody>
                    <a:bodyPr/>
                    <a:lstStyle/>
                    <a:p>
                      <a:pPr algn="ctr" fontAlgn="b"/>
                      <a:r>
                        <a:rPr lang="en-US" sz="1800" b="1" u="none" strike="noStrike" dirty="0">
                          <a:effectLst/>
                        </a:rPr>
                        <a:t>16.9</a:t>
                      </a:r>
                      <a:endParaRPr lang="en-US" sz="1800" b="1" i="0" u="none" strike="noStrike" dirty="0">
                        <a:solidFill>
                          <a:srgbClr val="000000"/>
                        </a:solidFill>
                        <a:effectLst/>
                        <a:latin typeface="Calibri" panose="020F0502020204030204" pitchFamily="34" charset="0"/>
                      </a:endParaRPr>
                    </a:p>
                  </a:txBody>
                  <a:tcPr marL="11962" marR="11962" marT="9525" marB="0" anchor="ctr"/>
                </a:tc>
                <a:extLst>
                  <a:ext uri="{0D108BD9-81ED-4DB2-BD59-A6C34878D82A}">
                    <a16:rowId xmlns:a16="http://schemas.microsoft.com/office/drawing/2014/main" val="10004"/>
                  </a:ext>
                </a:extLst>
              </a:tr>
              <a:tr h="398721">
                <a:tc>
                  <a:txBody>
                    <a:bodyPr/>
                    <a:lstStyle/>
                    <a:p>
                      <a:pPr algn="ctr" fontAlgn="b"/>
                      <a:r>
                        <a:rPr lang="en-US" sz="1800" b="1" i="0" u="none" strike="noStrike" dirty="0">
                          <a:solidFill>
                            <a:srgbClr val="000000"/>
                          </a:solidFill>
                          <a:effectLst/>
                          <a:latin typeface="+mn-lt"/>
                        </a:rPr>
                        <a:t>8</a:t>
                      </a:r>
                    </a:p>
                  </a:txBody>
                  <a:tcPr marL="11962" marR="11962" marT="9525" marB="0" anchor="ctr"/>
                </a:tc>
                <a:tc>
                  <a:txBody>
                    <a:bodyPr/>
                    <a:lstStyle/>
                    <a:p>
                      <a:pPr algn="ctr" fontAlgn="b"/>
                      <a:r>
                        <a:rPr lang="en-US" sz="1800" b="1" i="0" u="none" strike="noStrike" dirty="0">
                          <a:solidFill>
                            <a:srgbClr val="000000"/>
                          </a:solidFill>
                          <a:effectLst/>
                          <a:latin typeface="+mn-lt"/>
                        </a:rPr>
                        <a:t>11/21/2016</a:t>
                      </a:r>
                    </a:p>
                  </a:txBody>
                  <a:tcPr marL="11962" marR="11962" marT="9525" marB="0" anchor="ctr"/>
                </a:tc>
                <a:tc>
                  <a:txBody>
                    <a:bodyPr/>
                    <a:lstStyle/>
                    <a:p>
                      <a:pPr algn="ctr" fontAlgn="b"/>
                      <a:r>
                        <a:rPr lang="en-US" sz="1800" b="1" i="0" u="none" strike="noStrike" dirty="0">
                          <a:solidFill>
                            <a:srgbClr val="000000"/>
                          </a:solidFill>
                          <a:effectLst/>
                          <a:latin typeface="+mn-lt"/>
                        </a:rPr>
                        <a:t>247</a:t>
                      </a:r>
                    </a:p>
                  </a:txBody>
                  <a:tcPr marL="11962" marR="11962" marT="9525" marB="0" anchor="ctr"/>
                </a:tc>
                <a:tc>
                  <a:txBody>
                    <a:bodyPr/>
                    <a:lstStyle/>
                    <a:p>
                      <a:pPr algn="ctr" fontAlgn="b"/>
                      <a:r>
                        <a:rPr lang="en-US" sz="1800" b="1" i="0" u="none" strike="noStrike" dirty="0">
                          <a:solidFill>
                            <a:srgbClr val="000000"/>
                          </a:solidFill>
                          <a:effectLst/>
                          <a:latin typeface="+mn-lt"/>
                        </a:rPr>
                        <a:t>225</a:t>
                      </a:r>
                    </a:p>
                  </a:txBody>
                  <a:tcPr marL="11962" marR="11962" marT="9525" marB="0" anchor="ctr"/>
                </a:tc>
                <a:tc>
                  <a:txBody>
                    <a:bodyPr/>
                    <a:lstStyle/>
                    <a:p>
                      <a:pPr algn="ctr" fontAlgn="b"/>
                      <a:r>
                        <a:rPr lang="en-US" sz="1800" b="1" i="0" u="none" strike="noStrike" dirty="0">
                          <a:solidFill>
                            <a:srgbClr val="000000"/>
                          </a:solidFill>
                          <a:effectLst/>
                          <a:latin typeface="+mn-lt"/>
                        </a:rPr>
                        <a:t>$216.9</a:t>
                      </a:r>
                    </a:p>
                  </a:txBody>
                  <a:tcPr marL="11962" marR="11962" marT="9525" marB="0" anchor="ctr"/>
                </a:tc>
                <a:tc>
                  <a:txBody>
                    <a:bodyPr/>
                    <a:lstStyle/>
                    <a:p>
                      <a:pPr algn="ctr" fontAlgn="b"/>
                      <a:r>
                        <a:rPr lang="en-US" sz="1800" b="1" i="0" u="none" strike="noStrike" dirty="0">
                          <a:solidFill>
                            <a:srgbClr val="000000"/>
                          </a:solidFill>
                          <a:effectLst/>
                          <a:latin typeface="+mn-lt"/>
                        </a:rPr>
                        <a:t>10.3</a:t>
                      </a:r>
                    </a:p>
                  </a:txBody>
                  <a:tcPr marL="11962" marR="11962" marT="9525" marB="0" anchor="ctr"/>
                </a:tc>
                <a:extLst>
                  <a:ext uri="{0D108BD9-81ED-4DB2-BD59-A6C34878D82A}">
                    <a16:rowId xmlns:a16="http://schemas.microsoft.com/office/drawing/2014/main" val="10005"/>
                  </a:ext>
                </a:extLst>
              </a:tr>
              <a:tr h="177210">
                <a:tc>
                  <a:txBody>
                    <a:bodyPr/>
                    <a:lstStyle/>
                    <a:p>
                      <a:pPr algn="ctr" fontAlgn="b"/>
                      <a:r>
                        <a:rPr lang="en-US" sz="1800" b="1" i="0" u="none" strike="noStrike" dirty="0">
                          <a:solidFill>
                            <a:srgbClr val="000000"/>
                          </a:solidFill>
                          <a:effectLst/>
                          <a:latin typeface="+mn-lt"/>
                        </a:rPr>
                        <a:t>9</a:t>
                      </a:r>
                    </a:p>
                  </a:txBody>
                  <a:tcPr marL="11962" marR="11962" marT="9525" marB="0" anchor="ctr"/>
                </a:tc>
                <a:tc>
                  <a:txBody>
                    <a:bodyPr/>
                    <a:lstStyle/>
                    <a:p>
                      <a:pPr algn="ctr" fontAlgn="b"/>
                      <a:r>
                        <a:rPr lang="en-US" sz="1800" b="1" i="0" u="none" strike="noStrike" dirty="0">
                          <a:solidFill>
                            <a:srgbClr val="000000"/>
                          </a:solidFill>
                          <a:effectLst/>
                          <a:latin typeface="+mn-lt"/>
                        </a:rPr>
                        <a:t>12/1/2018</a:t>
                      </a:r>
                    </a:p>
                  </a:txBody>
                  <a:tcPr marL="11962" marR="11962" marT="9525" marB="0" anchor="ctr"/>
                </a:tc>
                <a:tc>
                  <a:txBody>
                    <a:bodyPr/>
                    <a:lstStyle/>
                    <a:p>
                      <a:pPr algn="ctr" fontAlgn="b"/>
                      <a:r>
                        <a:rPr lang="en-US" sz="1800" b="1" i="0" u="none" strike="noStrike" dirty="0">
                          <a:solidFill>
                            <a:srgbClr val="000000"/>
                          </a:solidFill>
                          <a:effectLst/>
                          <a:latin typeface="+mn-lt"/>
                        </a:rPr>
                        <a:t>351</a:t>
                      </a:r>
                    </a:p>
                  </a:txBody>
                  <a:tcPr marL="11962" marR="11962" marT="9525" marB="0" anchor="ctr"/>
                </a:tc>
                <a:tc>
                  <a:txBody>
                    <a:bodyPr/>
                    <a:lstStyle/>
                    <a:p>
                      <a:pPr algn="ctr" fontAlgn="b"/>
                      <a:r>
                        <a:rPr lang="en-US" sz="1800" b="1" i="0" u="none" strike="noStrike" dirty="0">
                          <a:solidFill>
                            <a:srgbClr val="000000"/>
                          </a:solidFill>
                          <a:effectLst/>
                          <a:latin typeface="+mn-lt"/>
                        </a:rPr>
                        <a:t>221</a:t>
                      </a:r>
                    </a:p>
                  </a:txBody>
                  <a:tcPr marL="11962" marR="11962" marT="9525" marB="0" anchor="ctr"/>
                </a:tc>
                <a:tc>
                  <a:txBody>
                    <a:bodyPr/>
                    <a:lstStyle/>
                    <a:p>
                      <a:pPr algn="ctr" fontAlgn="b"/>
                      <a:r>
                        <a:rPr lang="en-US" sz="1800" b="1" i="0" u="none" strike="noStrike" dirty="0">
                          <a:solidFill>
                            <a:srgbClr val="000000"/>
                          </a:solidFill>
                          <a:effectLst/>
                          <a:latin typeface="+mn-lt"/>
                        </a:rPr>
                        <a:t>$181.8</a:t>
                      </a:r>
                    </a:p>
                  </a:txBody>
                  <a:tcPr marL="11962" marR="11962" marT="9525" marB="0" anchor="ctr"/>
                </a:tc>
                <a:tc>
                  <a:txBody>
                    <a:bodyPr/>
                    <a:lstStyle/>
                    <a:p>
                      <a:pPr algn="ctr" fontAlgn="b"/>
                      <a:r>
                        <a:rPr lang="en-US" sz="1800" b="1" i="0" u="none" strike="noStrike" dirty="0">
                          <a:solidFill>
                            <a:srgbClr val="000000"/>
                          </a:solidFill>
                          <a:effectLst/>
                          <a:latin typeface="+mn-lt"/>
                        </a:rPr>
                        <a:t>15.5</a:t>
                      </a:r>
                    </a:p>
                  </a:txBody>
                  <a:tcPr marL="11962" marR="11962" marT="9525" marB="0" anchor="ctr"/>
                </a:tc>
                <a:extLst>
                  <a:ext uri="{0D108BD9-81ED-4DB2-BD59-A6C34878D82A}">
                    <a16:rowId xmlns:a16="http://schemas.microsoft.com/office/drawing/2014/main" val="1762899205"/>
                  </a:ext>
                </a:extLst>
              </a:tr>
              <a:tr h="425302">
                <a:tc>
                  <a:txBody>
                    <a:bodyPr/>
                    <a:lstStyle/>
                    <a:p>
                      <a:pPr algn="ctr" fontAlgn="b"/>
                      <a:endParaRPr lang="en-US" sz="1800" b="1" i="0" u="none" strike="noStrike" dirty="0">
                        <a:solidFill>
                          <a:srgbClr val="000000"/>
                        </a:solidFill>
                        <a:effectLst/>
                        <a:latin typeface="+mn-lt"/>
                      </a:endParaRPr>
                    </a:p>
                  </a:txBody>
                  <a:tcPr marL="11962" marR="11962" marT="9525" marB="0" anchor="ctr"/>
                </a:tc>
                <a:tc>
                  <a:txBody>
                    <a:bodyPr/>
                    <a:lstStyle/>
                    <a:p>
                      <a:pPr algn="ctr" fontAlgn="b"/>
                      <a:r>
                        <a:rPr lang="en-US" sz="1800" b="1" i="0" u="none" strike="noStrike" dirty="0">
                          <a:solidFill>
                            <a:schemeClr val="accent1"/>
                          </a:solidFill>
                          <a:effectLst/>
                          <a:latin typeface="+mn-lt"/>
                        </a:rPr>
                        <a:t>Total</a:t>
                      </a:r>
                    </a:p>
                  </a:txBody>
                  <a:tcPr marL="11962" marR="11962" marT="9525" marB="0" anchor="ctr"/>
                </a:tc>
                <a:tc>
                  <a:txBody>
                    <a:bodyPr/>
                    <a:lstStyle/>
                    <a:p>
                      <a:pPr algn="ctr" fontAlgn="b"/>
                      <a:r>
                        <a:rPr lang="en-US" sz="1800" b="1" i="0" u="none" strike="noStrike" dirty="0">
                          <a:solidFill>
                            <a:schemeClr val="accent1"/>
                          </a:solidFill>
                          <a:effectLst/>
                          <a:latin typeface="+mn-lt"/>
                        </a:rPr>
                        <a:t>1,832</a:t>
                      </a:r>
                    </a:p>
                  </a:txBody>
                  <a:tcPr marL="11962" marR="11962" marT="9525" marB="0" anchor="ctr"/>
                </a:tc>
                <a:tc>
                  <a:txBody>
                    <a:bodyPr/>
                    <a:lstStyle/>
                    <a:p>
                      <a:pPr algn="ctr" fontAlgn="b"/>
                      <a:r>
                        <a:rPr lang="en-US" sz="1800" b="1" i="0" u="none" strike="noStrike" dirty="0">
                          <a:solidFill>
                            <a:schemeClr val="accent1"/>
                          </a:solidFill>
                          <a:effectLst/>
                          <a:latin typeface="+mn-lt"/>
                        </a:rPr>
                        <a:t>1,259</a:t>
                      </a:r>
                    </a:p>
                  </a:txBody>
                  <a:tcPr marL="11962" marR="11962" marT="9525" marB="0" anchor="ctr"/>
                </a:tc>
                <a:tc>
                  <a:txBody>
                    <a:bodyPr/>
                    <a:lstStyle/>
                    <a:p>
                      <a:pPr algn="ctr" fontAlgn="b"/>
                      <a:r>
                        <a:rPr lang="en-US" sz="1800" b="1" i="0" u="none" strike="noStrike" dirty="0">
                          <a:solidFill>
                            <a:schemeClr val="accent1"/>
                          </a:solidFill>
                          <a:effectLst/>
                          <a:latin typeface="+mn-lt"/>
                        </a:rPr>
                        <a:t>$895.0</a:t>
                      </a:r>
                    </a:p>
                  </a:txBody>
                  <a:tcPr marL="11962" marR="11962" marT="9525" marB="0" anchor="ctr"/>
                </a:tc>
                <a:tc>
                  <a:txBody>
                    <a:bodyPr/>
                    <a:lstStyle/>
                    <a:p>
                      <a:pPr algn="ctr" fontAlgn="b"/>
                      <a:r>
                        <a:rPr lang="en-US" sz="1800" b="1" i="0" u="none" strike="noStrike" dirty="0">
                          <a:solidFill>
                            <a:schemeClr val="accent1"/>
                          </a:solidFill>
                          <a:effectLst/>
                          <a:latin typeface="+mn-lt"/>
                        </a:rPr>
                        <a:t>12.9</a:t>
                      </a:r>
                    </a:p>
                  </a:txBody>
                  <a:tcPr marL="11962" marR="11962" marT="9525" marB="0" anchor="ctr"/>
                </a:tc>
                <a:extLst>
                  <a:ext uri="{0D108BD9-81ED-4DB2-BD59-A6C34878D82A}">
                    <a16:rowId xmlns:a16="http://schemas.microsoft.com/office/drawing/2014/main" val="10006"/>
                  </a:ext>
                </a:extLst>
              </a:tr>
            </a:tbl>
          </a:graphicData>
        </a:graphic>
      </p:graphicFrame>
      <p:sp>
        <p:nvSpPr>
          <p:cNvPr id="5" name="TextBox 4"/>
          <p:cNvSpPr txBox="1"/>
          <p:nvPr/>
        </p:nvSpPr>
        <p:spPr>
          <a:xfrm>
            <a:off x="433697" y="1473498"/>
            <a:ext cx="7948304" cy="1723549"/>
          </a:xfrm>
          <a:prstGeom prst="rect">
            <a:avLst/>
          </a:prstGeom>
          <a:noFill/>
        </p:spPr>
        <p:txBody>
          <a:bodyPr wrap="square" rtlCol="0">
            <a:spAutoFit/>
          </a:bodyPr>
          <a:lstStyle/>
          <a:p>
            <a:pPr marL="342900" indent="-342900">
              <a:spcAft>
                <a:spcPts val="1200"/>
              </a:spcAft>
              <a:buFont typeface="Wingdings" panose="05000000000000000000" pitchFamily="2" charset="2"/>
              <a:buChar char="Ø"/>
            </a:pPr>
            <a:r>
              <a:rPr lang="en-US" b="1" dirty="0">
                <a:latin typeface="+mn-lt"/>
              </a:rPr>
              <a:t>9 cycles: </a:t>
            </a:r>
            <a:r>
              <a:rPr lang="en-US" dirty="0">
                <a:latin typeface="+mn-lt"/>
              </a:rPr>
              <a:t>1</a:t>
            </a:r>
            <a:r>
              <a:rPr lang="en-US" baseline="30000" dirty="0">
                <a:latin typeface="+mn-lt"/>
              </a:rPr>
              <a:t>st</a:t>
            </a:r>
            <a:r>
              <a:rPr lang="en-US" dirty="0">
                <a:latin typeface="+mn-lt"/>
              </a:rPr>
              <a:t> - 2007; 9th: 2018.</a:t>
            </a:r>
          </a:p>
          <a:p>
            <a:pPr marL="342900" indent="-342900">
              <a:spcAft>
                <a:spcPts val="1200"/>
              </a:spcAft>
              <a:buFont typeface="Wingdings" panose="05000000000000000000" pitchFamily="2" charset="2"/>
              <a:buChar char="Ø"/>
            </a:pPr>
            <a:r>
              <a:rPr lang="en-US" b="1" dirty="0">
                <a:latin typeface="+mn-lt"/>
              </a:rPr>
              <a:t>Cycles 4 to 9: </a:t>
            </a:r>
            <a:r>
              <a:rPr lang="en-US" dirty="0">
                <a:latin typeface="+mn-lt"/>
              </a:rPr>
              <a:t>project selection – data driven. $895 million awarded to 1,259 projects. 308 completed/321 in construction. Expected benefits: $11.6 billion!</a:t>
            </a:r>
          </a:p>
        </p:txBody>
      </p:sp>
      <p:sp>
        <p:nvSpPr>
          <p:cNvPr id="6" name="Title 21">
            <a:extLst>
              <a:ext uri="{FF2B5EF4-FFF2-40B4-BE49-F238E27FC236}">
                <a16:creationId xmlns:a16="http://schemas.microsoft.com/office/drawing/2014/main" id="{CEE43469-6346-4FCA-94C8-7D5E8122DD3D}"/>
              </a:ext>
            </a:extLst>
          </p:cNvPr>
          <p:cNvSpPr txBox="1">
            <a:spLocks/>
          </p:cNvSpPr>
          <p:nvPr/>
        </p:nvSpPr>
        <p:spPr bwMode="auto">
          <a:xfrm>
            <a:off x="457200" y="848220"/>
            <a:ext cx="8229600" cy="52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3200" kern="1200">
                <a:solidFill>
                  <a:srgbClr val="002060"/>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r>
              <a:rPr lang="en-US" dirty="0"/>
              <a:t>Funding and Project Selection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A45D52-97E0-4629-9EA0-469945F29EE8}"/>
              </a:ext>
            </a:extLst>
          </p:cNvPr>
          <p:cNvPicPr>
            <a:picLocks noChangeAspect="1"/>
          </p:cNvPicPr>
          <p:nvPr/>
        </p:nvPicPr>
        <p:blipFill>
          <a:blip r:embed="rId3"/>
          <a:stretch>
            <a:fillRect/>
          </a:stretch>
        </p:blipFill>
        <p:spPr>
          <a:xfrm>
            <a:off x="2209800" y="680822"/>
            <a:ext cx="4666549" cy="5491378"/>
          </a:xfrm>
          <a:prstGeom prst="rect">
            <a:avLst/>
          </a:prstGeom>
        </p:spPr>
      </p:pic>
      <p:sp>
        <p:nvSpPr>
          <p:cNvPr id="8" name="Rectangle 3">
            <a:extLst>
              <a:ext uri="{FF2B5EF4-FFF2-40B4-BE49-F238E27FC236}">
                <a16:creationId xmlns:a16="http://schemas.microsoft.com/office/drawing/2014/main" id="{36D5982B-29C1-4AD8-B44C-E87A2E572511}"/>
              </a:ext>
            </a:extLst>
          </p:cNvPr>
          <p:cNvSpPr txBox="1">
            <a:spLocks noChangeArrowheads="1"/>
          </p:cNvSpPr>
          <p:nvPr/>
        </p:nvSpPr>
        <p:spPr bwMode="auto">
          <a:xfrm>
            <a:off x="838200" y="6248400"/>
            <a:ext cx="7162800" cy="457200"/>
          </a:xfrm>
          <a:prstGeom prst="rect">
            <a:avLst/>
          </a:prstGeom>
          <a:noFill/>
          <a:ln w="9525">
            <a:noFill/>
            <a:miter lim="800000"/>
            <a:headEnd/>
            <a:tailEnd/>
          </a:ln>
        </p:spPr>
        <p:txBody>
          <a:bodyPr/>
          <a:lstStyle/>
          <a:p>
            <a:pPr lvl="1" eaLnBrk="1" hangingPunct="1">
              <a:lnSpc>
                <a:spcPct val="90000"/>
              </a:lnSpc>
              <a:spcBef>
                <a:spcPct val="20000"/>
              </a:spcBef>
              <a:spcAft>
                <a:spcPts val="0"/>
              </a:spcAft>
              <a:buClr>
                <a:srgbClr val="0070C0"/>
              </a:buClr>
              <a:buSzPct val="75000"/>
              <a:defRPr/>
            </a:pPr>
            <a:r>
              <a:rPr lang="en-US" sz="1800" dirty="0">
                <a:solidFill>
                  <a:srgbClr val="0070C0"/>
                </a:solidFill>
                <a:latin typeface="+mj-lt"/>
              </a:rPr>
              <a:t> </a:t>
            </a:r>
            <a:r>
              <a:rPr lang="en-US" sz="1800" dirty="0">
                <a:solidFill>
                  <a:srgbClr val="0070C0"/>
                </a:solidFill>
                <a:latin typeface="+mj-lt"/>
                <a:hlinkClick r:id="rId4"/>
              </a:rPr>
              <a:t>http://www.dot.ca.gov/hq/LocalPrograms/HSIP/2018/CA-LRSM.pdf</a:t>
            </a:r>
            <a:endParaRPr lang="en-US" sz="1800" dirty="0">
              <a:solidFill>
                <a:srgbClr val="0070C0"/>
              </a:solidFill>
              <a:latin typeface="+mj-lt"/>
            </a:endParaRPr>
          </a:p>
          <a:p>
            <a:pPr lvl="1" eaLnBrk="1" hangingPunct="1">
              <a:lnSpc>
                <a:spcPct val="90000"/>
              </a:lnSpc>
              <a:spcBef>
                <a:spcPct val="20000"/>
              </a:spcBef>
              <a:spcAft>
                <a:spcPts val="1200"/>
              </a:spcAft>
              <a:buClr>
                <a:srgbClr val="0070C0"/>
              </a:buClr>
              <a:buSzPct val="75000"/>
              <a:defRPr/>
            </a:pPr>
            <a:endParaRPr lang="en-US" sz="1800" kern="0" dirty="0">
              <a:solidFill>
                <a:srgbClr val="0070C0"/>
              </a:solidFill>
              <a:latin typeface="+mj-lt"/>
            </a:endParaRPr>
          </a:p>
          <a:p>
            <a:pPr lvl="1" eaLnBrk="1" hangingPunct="1">
              <a:lnSpc>
                <a:spcPct val="90000"/>
              </a:lnSpc>
              <a:spcBef>
                <a:spcPct val="20000"/>
              </a:spcBef>
              <a:spcAft>
                <a:spcPts val="1200"/>
              </a:spcAft>
              <a:buClr>
                <a:srgbClr val="0070C0"/>
              </a:buClr>
              <a:buSzPct val="75000"/>
              <a:defRPr/>
            </a:pPr>
            <a:endParaRPr lang="en-US" sz="1800" dirty="0">
              <a:solidFill>
                <a:srgbClr val="0070C0"/>
              </a:solidFill>
              <a:latin typeface="+mj-lt"/>
            </a:endParaRPr>
          </a:p>
          <a:p>
            <a:pPr lvl="1" eaLnBrk="1" hangingPunct="1">
              <a:lnSpc>
                <a:spcPct val="90000"/>
              </a:lnSpc>
              <a:spcBef>
                <a:spcPct val="20000"/>
              </a:spcBef>
              <a:buClr>
                <a:srgbClr val="0070C0"/>
              </a:buClr>
              <a:buSzPct val="75000"/>
              <a:defRPr/>
            </a:pPr>
            <a:endParaRPr lang="en-US" sz="1800" dirty="0">
              <a:solidFill>
                <a:srgbClr val="000000"/>
              </a:solidFill>
              <a:latin typeface="+mj-lt"/>
            </a:endParaRPr>
          </a:p>
          <a:p>
            <a:pPr lvl="1" eaLnBrk="1" hangingPunct="1">
              <a:lnSpc>
                <a:spcPct val="90000"/>
              </a:lnSpc>
              <a:spcBef>
                <a:spcPct val="20000"/>
              </a:spcBef>
              <a:buClr>
                <a:srgbClr val="0070C0"/>
              </a:buClr>
              <a:buSzPct val="75000"/>
              <a:defRPr/>
            </a:pPr>
            <a:endParaRPr lang="en-US" sz="1800" kern="0" dirty="0">
              <a:solidFill>
                <a:prstClr val="black"/>
              </a:solidFill>
              <a:latin typeface="+mj-lt"/>
            </a:endParaRPr>
          </a:p>
          <a:p>
            <a:pPr lvl="1" eaLnBrk="1" hangingPunct="1">
              <a:lnSpc>
                <a:spcPct val="90000"/>
              </a:lnSpc>
              <a:spcBef>
                <a:spcPct val="20000"/>
              </a:spcBef>
              <a:buClr>
                <a:srgbClr val="0070C0"/>
              </a:buClr>
              <a:buSzPct val="75000"/>
              <a:defRPr/>
            </a:pPr>
            <a:endParaRPr lang="en-US" sz="1800" kern="0" dirty="0">
              <a:solidFill>
                <a:prstClr val="black"/>
              </a:solidFill>
              <a:latin typeface="+mj-lt"/>
            </a:endParaRPr>
          </a:p>
          <a:p>
            <a:pPr lvl="1" eaLnBrk="1" hangingPunct="1">
              <a:lnSpc>
                <a:spcPct val="90000"/>
              </a:lnSpc>
              <a:spcBef>
                <a:spcPct val="20000"/>
              </a:spcBef>
              <a:buClr>
                <a:srgbClr val="0070C0"/>
              </a:buClr>
              <a:buSzPct val="75000"/>
              <a:defRPr/>
            </a:pPr>
            <a:endParaRPr lang="en-US" sz="1800" kern="0" dirty="0">
              <a:solidFill>
                <a:prstClr val="black"/>
              </a:solidFill>
              <a:latin typeface="+mj-lt"/>
            </a:endParaRPr>
          </a:p>
          <a:p>
            <a:pPr marL="800100" lvl="1" indent="-342900" eaLnBrk="1" hangingPunct="1">
              <a:lnSpc>
                <a:spcPct val="90000"/>
              </a:lnSpc>
              <a:spcBef>
                <a:spcPct val="20000"/>
              </a:spcBef>
              <a:buClr>
                <a:srgbClr val="DBF5F9"/>
              </a:buClr>
              <a:buSzPct val="75000"/>
              <a:buFont typeface="Wingdings" pitchFamily="2" charset="2"/>
              <a:buChar char="n"/>
              <a:defRPr/>
            </a:pPr>
            <a:endParaRPr lang="en-US" sz="1800" kern="0" dirty="0">
              <a:solidFill>
                <a:prstClr val="black"/>
              </a:solidFill>
              <a:latin typeface="+mj-lt"/>
            </a:endParaRPr>
          </a:p>
          <a:p>
            <a:pPr marL="342900" indent="-342900" eaLnBrk="1" hangingPunct="1">
              <a:lnSpc>
                <a:spcPct val="90000"/>
              </a:lnSpc>
              <a:spcBef>
                <a:spcPct val="20000"/>
              </a:spcBef>
              <a:buClr>
                <a:srgbClr val="DBF5F9"/>
              </a:buClr>
              <a:buSzPct val="75000"/>
              <a:defRPr/>
            </a:pPr>
            <a:endParaRPr lang="en-US" sz="1800" kern="0" dirty="0">
              <a:solidFill>
                <a:prstClr val="black"/>
              </a:solidFill>
              <a:latin typeface="+mj-lt"/>
            </a:endParaRPr>
          </a:p>
        </p:txBody>
      </p:sp>
    </p:spTree>
    <p:extLst>
      <p:ext uri="{BB962C8B-B14F-4D97-AF65-F5344CB8AC3E}">
        <p14:creationId xmlns:p14="http://schemas.microsoft.com/office/powerpoint/2010/main" val="1980140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457200" y="1477963"/>
            <a:ext cx="8229600" cy="4846637"/>
          </a:xfrm>
        </p:spPr>
        <p:txBody>
          <a:bodyPr/>
          <a:lstStyle/>
          <a:p>
            <a:pPr marL="0" indent="0">
              <a:lnSpc>
                <a:spcPct val="100000"/>
              </a:lnSpc>
              <a:buNone/>
            </a:pPr>
            <a:r>
              <a:rPr lang="en-US" b="1" dirty="0">
                <a:latin typeface="+mj-lt"/>
              </a:rPr>
              <a:t>Local Roadway Safety Manual for California Local Road Owners (LRSM) </a:t>
            </a:r>
            <a:br>
              <a:rPr lang="en-US" dirty="0"/>
            </a:br>
            <a:endParaRPr lang="en-US" sz="1200" dirty="0">
              <a:latin typeface="+mj-lt"/>
            </a:endParaRPr>
          </a:p>
          <a:p>
            <a:pPr>
              <a:lnSpc>
                <a:spcPct val="100000"/>
              </a:lnSpc>
              <a:spcBef>
                <a:spcPts val="600"/>
              </a:spcBef>
              <a:buFont typeface="Wingdings" panose="05000000000000000000" pitchFamily="2" charset="2"/>
              <a:buChar char="Ø"/>
            </a:pPr>
            <a:r>
              <a:rPr lang="en-US" sz="2000" dirty="0">
                <a:latin typeface="+mj-lt"/>
              </a:rPr>
              <a:t>Most recent update:  June 2018;</a:t>
            </a:r>
          </a:p>
          <a:p>
            <a:pPr>
              <a:lnSpc>
                <a:spcPct val="100000"/>
              </a:lnSpc>
              <a:spcBef>
                <a:spcPts val="600"/>
              </a:spcBef>
              <a:buFont typeface="Wingdings" panose="05000000000000000000" pitchFamily="2" charset="2"/>
              <a:buChar char="Ø"/>
            </a:pPr>
            <a:r>
              <a:rPr lang="en-US" sz="2000" dirty="0">
                <a:latin typeface="+mj-lt"/>
              </a:rPr>
              <a:t>Outlines the basic elements of a proven process for crash analysis &amp; project identification;</a:t>
            </a:r>
          </a:p>
          <a:p>
            <a:pPr>
              <a:lnSpc>
                <a:spcPct val="100000"/>
              </a:lnSpc>
              <a:spcBef>
                <a:spcPts val="600"/>
              </a:spcBef>
              <a:buFont typeface="Wingdings" panose="05000000000000000000" pitchFamily="2" charset="2"/>
              <a:buChar char="Ø"/>
            </a:pPr>
            <a:r>
              <a:rPr lang="en-US" sz="2000" dirty="0">
                <a:latin typeface="+mj-lt"/>
              </a:rPr>
              <a:t>Details on safety countermeasures:</a:t>
            </a:r>
          </a:p>
          <a:p>
            <a:pPr lvl="1">
              <a:spcBef>
                <a:spcPts val="600"/>
              </a:spcBef>
              <a:buFont typeface="Wingdings" panose="05000000000000000000" pitchFamily="2" charset="2"/>
              <a:buChar char="Ø"/>
            </a:pPr>
            <a:r>
              <a:rPr lang="en-US" sz="2000" dirty="0">
                <a:latin typeface="+mj-lt"/>
              </a:rPr>
              <a:t>Where to use;</a:t>
            </a:r>
          </a:p>
          <a:p>
            <a:pPr lvl="1">
              <a:spcBef>
                <a:spcPts val="600"/>
              </a:spcBef>
              <a:buFont typeface="Wingdings" panose="05000000000000000000" pitchFamily="2" charset="2"/>
              <a:buChar char="Ø"/>
            </a:pPr>
            <a:r>
              <a:rPr lang="en-US" sz="2000" dirty="0">
                <a:latin typeface="+mj-lt"/>
              </a:rPr>
              <a:t>Why it works;</a:t>
            </a:r>
          </a:p>
          <a:p>
            <a:pPr lvl="1">
              <a:spcBef>
                <a:spcPts val="600"/>
              </a:spcBef>
              <a:buFont typeface="Wingdings" panose="05000000000000000000" pitchFamily="2" charset="2"/>
              <a:buChar char="Ø"/>
            </a:pPr>
            <a:r>
              <a:rPr lang="en-US" sz="2000" dirty="0">
                <a:latin typeface="+mj-lt"/>
              </a:rPr>
              <a:t>CMF (CRF).</a:t>
            </a:r>
          </a:p>
        </p:txBody>
      </p:sp>
    </p:spTree>
    <p:extLst>
      <p:ext uri="{BB962C8B-B14F-4D97-AF65-F5344CB8AC3E}">
        <p14:creationId xmlns:p14="http://schemas.microsoft.com/office/powerpoint/2010/main" val="2206973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457200" y="782390"/>
            <a:ext cx="8229600" cy="579190"/>
          </a:xfrm>
        </p:spPr>
        <p:txBody>
          <a:bodyPr/>
          <a:lstStyle/>
          <a:p>
            <a:pPr algn="ctr"/>
            <a:r>
              <a:rPr lang="en-US" dirty="0"/>
              <a:t>Benefit Cost Analysis</a:t>
            </a:r>
          </a:p>
        </p:txBody>
      </p:sp>
      <p:sp>
        <p:nvSpPr>
          <p:cNvPr id="13" name="Flowchart: Alternate Process 12"/>
          <p:cNvSpPr/>
          <p:nvPr/>
        </p:nvSpPr>
        <p:spPr>
          <a:xfrm>
            <a:off x="2743200" y="5151190"/>
            <a:ext cx="3809999" cy="685800"/>
          </a:xfrm>
          <a:prstGeom prst="flowChartAlternate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Benefit Cost Ratio (BCR)</a:t>
            </a:r>
          </a:p>
          <a:p>
            <a:pPr algn="ctr"/>
            <a:r>
              <a:rPr lang="en-US" sz="1600" b="1" dirty="0">
                <a:solidFill>
                  <a:schemeClr val="tx1"/>
                </a:solidFill>
              </a:rPr>
              <a:t>= Project Benefit/Project Cost</a:t>
            </a:r>
          </a:p>
        </p:txBody>
      </p:sp>
      <p:graphicFrame>
        <p:nvGraphicFramePr>
          <p:cNvPr id="14" name="Diagram 13"/>
          <p:cNvGraphicFramePr/>
          <p:nvPr>
            <p:extLst>
              <p:ext uri="{D42A27DB-BD31-4B8C-83A1-F6EECF244321}">
                <p14:modId xmlns:p14="http://schemas.microsoft.com/office/powerpoint/2010/main" val="1653250639"/>
              </p:ext>
            </p:extLst>
          </p:nvPr>
        </p:nvGraphicFramePr>
        <p:xfrm>
          <a:off x="1524000" y="1468190"/>
          <a:ext cx="6096000" cy="368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Down Arrow 17"/>
          <p:cNvSpPr/>
          <p:nvPr/>
        </p:nvSpPr>
        <p:spPr>
          <a:xfrm>
            <a:off x="3581400" y="4648200"/>
            <a:ext cx="304800" cy="5029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5410200" y="4648200"/>
            <a:ext cx="304800" cy="5029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6">
            <a:extLst>
              <a:ext uri="{FF2B5EF4-FFF2-40B4-BE49-F238E27FC236}">
                <a16:creationId xmlns:a16="http://schemas.microsoft.com/office/drawing/2014/main" id="{29384AF9-754E-4817-8B14-08E871F5C6EA}"/>
              </a:ext>
            </a:extLst>
          </p:cNvPr>
          <p:cNvSpPr txBox="1">
            <a:spLocks/>
          </p:cNvSpPr>
          <p:nvPr/>
        </p:nvSpPr>
        <p:spPr bwMode="auto">
          <a:xfrm>
            <a:off x="533399" y="5909733"/>
            <a:ext cx="8229600" cy="57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3200" kern="1200">
                <a:solidFill>
                  <a:srgbClr val="002060"/>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2800" u="sng" dirty="0"/>
              <a:t>Benefit Cost Ratio (BCR) Calculation</a:t>
            </a:r>
          </a:p>
        </p:txBody>
      </p:sp>
    </p:spTree>
    <p:extLst>
      <p:ext uri="{BB962C8B-B14F-4D97-AF65-F5344CB8AC3E}">
        <p14:creationId xmlns:p14="http://schemas.microsoft.com/office/powerpoint/2010/main" val="863625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304800" y="1676400"/>
            <a:ext cx="8305800" cy="3124200"/>
          </a:xfrm>
          <a:prstGeom prst="rect">
            <a:avLst/>
          </a:prstGeom>
          <a:noFill/>
          <a:ln w="9525">
            <a:noFill/>
            <a:miter lim="800000"/>
            <a:headEnd/>
            <a:tailEnd/>
          </a:ln>
        </p:spPr>
        <p:txBody>
          <a:bodyPr/>
          <a:lstStyle/>
          <a:p>
            <a:pPr lvl="1" eaLnBrk="1" hangingPunct="1">
              <a:lnSpc>
                <a:spcPct val="90000"/>
              </a:lnSpc>
              <a:spcBef>
                <a:spcPct val="20000"/>
              </a:spcBef>
              <a:spcAft>
                <a:spcPts val="0"/>
              </a:spcAft>
              <a:buClr>
                <a:srgbClr val="0070C0"/>
              </a:buClr>
              <a:buSzPct val="75000"/>
              <a:defRPr/>
            </a:pPr>
            <a:r>
              <a:rPr lang="en-US" sz="2600" b="1" dirty="0">
                <a:solidFill>
                  <a:srgbClr val="0070C0"/>
                </a:solidFill>
                <a:latin typeface="+mj-lt"/>
              </a:rPr>
              <a:t>78 safety countermeasures (CMs) are defined in the LRSM:</a:t>
            </a:r>
          </a:p>
          <a:p>
            <a:pPr marL="914400" lvl="1" indent="-457200" eaLnBrk="1" hangingPunct="1">
              <a:lnSpc>
                <a:spcPct val="90000"/>
              </a:lnSpc>
              <a:spcBef>
                <a:spcPct val="20000"/>
              </a:spcBef>
              <a:spcAft>
                <a:spcPts val="0"/>
              </a:spcAft>
              <a:buClr>
                <a:srgbClr val="0070C0"/>
              </a:buClr>
              <a:buSzPct val="75000"/>
              <a:buFont typeface="Wingdings" panose="05000000000000000000" pitchFamily="2" charset="2"/>
              <a:buChar char="Ø"/>
              <a:defRPr/>
            </a:pPr>
            <a:r>
              <a:rPr lang="en-US" b="1" dirty="0">
                <a:solidFill>
                  <a:srgbClr val="0070C0"/>
                </a:solidFill>
                <a:latin typeface="+mj-lt"/>
              </a:rPr>
              <a:t>40 for intersections</a:t>
            </a:r>
          </a:p>
          <a:p>
            <a:pPr marL="1371600" lvl="2" indent="-457200" eaLnBrk="1" hangingPunct="1">
              <a:lnSpc>
                <a:spcPct val="90000"/>
              </a:lnSpc>
              <a:spcBef>
                <a:spcPct val="20000"/>
              </a:spcBef>
              <a:spcAft>
                <a:spcPts val="0"/>
              </a:spcAft>
              <a:buClr>
                <a:srgbClr val="0070C0"/>
              </a:buClr>
              <a:buSzPct val="75000"/>
              <a:buFont typeface="Wingdings" panose="05000000000000000000" pitchFamily="2" charset="2"/>
              <a:buChar char="Ø"/>
              <a:defRPr/>
            </a:pPr>
            <a:r>
              <a:rPr lang="en-US" b="1" dirty="0">
                <a:solidFill>
                  <a:srgbClr val="0070C0"/>
                </a:solidFill>
                <a:latin typeface="+mj-lt"/>
              </a:rPr>
              <a:t>19 for signalized intersections</a:t>
            </a:r>
          </a:p>
          <a:p>
            <a:pPr marL="1371600" lvl="2" indent="-457200" eaLnBrk="1" hangingPunct="1">
              <a:lnSpc>
                <a:spcPct val="90000"/>
              </a:lnSpc>
              <a:spcBef>
                <a:spcPct val="20000"/>
              </a:spcBef>
              <a:spcAft>
                <a:spcPts val="0"/>
              </a:spcAft>
              <a:buClr>
                <a:srgbClr val="0070C0"/>
              </a:buClr>
              <a:buSzPct val="75000"/>
              <a:buFont typeface="Wingdings" panose="05000000000000000000" pitchFamily="2" charset="2"/>
              <a:buChar char="Ø"/>
              <a:defRPr/>
            </a:pPr>
            <a:r>
              <a:rPr lang="en-US" b="1" dirty="0">
                <a:solidFill>
                  <a:srgbClr val="0070C0"/>
                </a:solidFill>
                <a:latin typeface="+mj-lt"/>
              </a:rPr>
              <a:t>21 for non-signalized intersections</a:t>
            </a:r>
          </a:p>
          <a:p>
            <a:pPr lvl="2" eaLnBrk="1" hangingPunct="1">
              <a:lnSpc>
                <a:spcPct val="90000"/>
              </a:lnSpc>
              <a:spcBef>
                <a:spcPct val="20000"/>
              </a:spcBef>
              <a:spcAft>
                <a:spcPts val="0"/>
              </a:spcAft>
              <a:buClr>
                <a:srgbClr val="0070C0"/>
              </a:buClr>
              <a:buSzPct val="75000"/>
              <a:defRPr/>
            </a:pPr>
            <a:endParaRPr lang="en-US" b="1" dirty="0">
              <a:solidFill>
                <a:srgbClr val="0070C0"/>
              </a:solidFill>
              <a:latin typeface="+mj-lt"/>
            </a:endParaRPr>
          </a:p>
          <a:p>
            <a:pPr marL="914400" lvl="1" indent="-457200" eaLnBrk="1" hangingPunct="1">
              <a:lnSpc>
                <a:spcPct val="90000"/>
              </a:lnSpc>
              <a:spcBef>
                <a:spcPct val="20000"/>
              </a:spcBef>
              <a:spcAft>
                <a:spcPts val="0"/>
              </a:spcAft>
              <a:buClr>
                <a:srgbClr val="0070C0"/>
              </a:buClr>
              <a:buSzPct val="75000"/>
              <a:buFont typeface="Wingdings" panose="05000000000000000000" pitchFamily="2" charset="2"/>
              <a:buChar char="Ø"/>
              <a:defRPr/>
            </a:pPr>
            <a:r>
              <a:rPr lang="en-US" b="1" dirty="0">
                <a:solidFill>
                  <a:srgbClr val="0070C0"/>
                </a:solidFill>
                <a:latin typeface="+mj-lt"/>
              </a:rPr>
              <a:t>38 for roadways.</a:t>
            </a:r>
          </a:p>
          <a:p>
            <a:pPr lvl="2" eaLnBrk="1" hangingPunct="1">
              <a:lnSpc>
                <a:spcPct val="90000"/>
              </a:lnSpc>
              <a:spcBef>
                <a:spcPts val="600"/>
              </a:spcBef>
              <a:spcAft>
                <a:spcPts val="0"/>
              </a:spcAft>
              <a:buClr>
                <a:srgbClr val="0070C0"/>
              </a:buClr>
              <a:buSzPct val="75000"/>
              <a:defRPr/>
            </a:pPr>
            <a:endParaRPr lang="en-US" sz="2600" dirty="0">
              <a:solidFill>
                <a:srgbClr val="0070C0"/>
              </a:solidFill>
              <a:latin typeface="+mj-lt"/>
            </a:endParaRPr>
          </a:p>
          <a:p>
            <a:pPr lvl="2" eaLnBrk="1" hangingPunct="1">
              <a:lnSpc>
                <a:spcPct val="90000"/>
              </a:lnSpc>
              <a:spcBef>
                <a:spcPts val="600"/>
              </a:spcBef>
              <a:spcAft>
                <a:spcPts val="0"/>
              </a:spcAft>
              <a:buClr>
                <a:srgbClr val="0070C0"/>
              </a:buClr>
              <a:buSzPct val="75000"/>
              <a:defRPr/>
            </a:pPr>
            <a:endParaRPr lang="en-US" sz="2600" dirty="0">
              <a:solidFill>
                <a:srgbClr val="0070C0"/>
              </a:solidFill>
              <a:latin typeface="+mj-lt"/>
            </a:endParaRPr>
          </a:p>
          <a:p>
            <a:pPr lvl="2" eaLnBrk="1" hangingPunct="1">
              <a:lnSpc>
                <a:spcPct val="90000"/>
              </a:lnSpc>
              <a:spcBef>
                <a:spcPts val="600"/>
              </a:spcBef>
              <a:spcAft>
                <a:spcPts val="0"/>
              </a:spcAft>
              <a:buClr>
                <a:srgbClr val="0070C0"/>
              </a:buClr>
              <a:buSzPct val="75000"/>
              <a:defRPr/>
            </a:pPr>
            <a:endParaRPr lang="en-US" sz="2600" dirty="0">
              <a:solidFill>
                <a:srgbClr val="0070C0"/>
              </a:solidFill>
              <a:latin typeface="+mj-lt"/>
            </a:endParaRPr>
          </a:p>
          <a:p>
            <a:pPr lvl="1" eaLnBrk="1" hangingPunct="1">
              <a:lnSpc>
                <a:spcPct val="90000"/>
              </a:lnSpc>
              <a:spcBef>
                <a:spcPct val="20000"/>
              </a:spcBef>
              <a:spcAft>
                <a:spcPts val="1200"/>
              </a:spcAft>
              <a:buClr>
                <a:srgbClr val="0070C0"/>
              </a:buClr>
              <a:buSzPct val="75000"/>
              <a:defRPr/>
            </a:pPr>
            <a:endParaRPr lang="en-US" sz="2000" kern="0" dirty="0">
              <a:solidFill>
                <a:srgbClr val="0070C0"/>
              </a:solidFill>
              <a:latin typeface="+mj-lt"/>
            </a:endParaRPr>
          </a:p>
          <a:p>
            <a:pPr lvl="1" eaLnBrk="1" hangingPunct="1">
              <a:lnSpc>
                <a:spcPct val="90000"/>
              </a:lnSpc>
              <a:spcBef>
                <a:spcPct val="20000"/>
              </a:spcBef>
              <a:spcAft>
                <a:spcPts val="1200"/>
              </a:spcAft>
              <a:buClr>
                <a:srgbClr val="0070C0"/>
              </a:buClr>
              <a:buSzPct val="75000"/>
              <a:defRPr/>
            </a:pPr>
            <a:endParaRPr lang="en-US" sz="2800" dirty="0">
              <a:solidFill>
                <a:srgbClr val="0070C0"/>
              </a:solidFill>
              <a:latin typeface="+mj-lt"/>
            </a:endParaRPr>
          </a:p>
          <a:p>
            <a:pPr lvl="1" eaLnBrk="1" hangingPunct="1">
              <a:lnSpc>
                <a:spcPct val="90000"/>
              </a:lnSpc>
              <a:spcBef>
                <a:spcPct val="20000"/>
              </a:spcBef>
              <a:buClr>
                <a:srgbClr val="0070C0"/>
              </a:buClr>
              <a:buSzPct val="75000"/>
              <a:defRPr/>
            </a:pPr>
            <a:endParaRPr lang="en-US" sz="2800" dirty="0">
              <a:solidFill>
                <a:srgbClr val="000000"/>
              </a:solidFill>
              <a:latin typeface="+mj-lt"/>
            </a:endParaRPr>
          </a:p>
          <a:p>
            <a:pPr lvl="1" eaLnBrk="1" hangingPunct="1">
              <a:lnSpc>
                <a:spcPct val="90000"/>
              </a:lnSpc>
              <a:spcBef>
                <a:spcPct val="20000"/>
              </a:spcBef>
              <a:buClr>
                <a:srgbClr val="0070C0"/>
              </a:buClr>
              <a:buSzPct val="75000"/>
              <a:defRPr/>
            </a:pPr>
            <a:endParaRPr lang="en-US" sz="2800" kern="0" dirty="0">
              <a:solidFill>
                <a:prstClr val="black"/>
              </a:solidFill>
              <a:latin typeface="+mj-lt"/>
            </a:endParaRPr>
          </a:p>
          <a:p>
            <a:pPr lvl="1" eaLnBrk="1" hangingPunct="1">
              <a:lnSpc>
                <a:spcPct val="90000"/>
              </a:lnSpc>
              <a:spcBef>
                <a:spcPct val="20000"/>
              </a:spcBef>
              <a:buClr>
                <a:srgbClr val="0070C0"/>
              </a:buClr>
              <a:buSzPct val="75000"/>
              <a:defRPr/>
            </a:pPr>
            <a:endParaRPr lang="en-US" sz="2800" kern="0" dirty="0">
              <a:solidFill>
                <a:prstClr val="black"/>
              </a:solidFill>
              <a:latin typeface="+mj-lt"/>
            </a:endParaRPr>
          </a:p>
          <a:p>
            <a:pPr lvl="1" eaLnBrk="1" hangingPunct="1">
              <a:lnSpc>
                <a:spcPct val="90000"/>
              </a:lnSpc>
              <a:spcBef>
                <a:spcPct val="20000"/>
              </a:spcBef>
              <a:buClr>
                <a:srgbClr val="0070C0"/>
              </a:buClr>
              <a:buSzPct val="75000"/>
              <a:defRPr/>
            </a:pPr>
            <a:endParaRPr lang="en-US" sz="2800" kern="0" dirty="0">
              <a:solidFill>
                <a:prstClr val="black"/>
              </a:solidFill>
              <a:latin typeface="+mj-lt"/>
            </a:endParaRPr>
          </a:p>
          <a:p>
            <a:pPr marL="800100" lvl="1" indent="-342900" eaLnBrk="1" hangingPunct="1">
              <a:lnSpc>
                <a:spcPct val="90000"/>
              </a:lnSpc>
              <a:spcBef>
                <a:spcPct val="20000"/>
              </a:spcBef>
              <a:buClr>
                <a:srgbClr val="DBF5F9"/>
              </a:buClr>
              <a:buSzPct val="75000"/>
              <a:buFont typeface="Wingdings" pitchFamily="2" charset="2"/>
              <a:buChar char="n"/>
              <a:defRPr/>
            </a:pPr>
            <a:endParaRPr lang="en-US" sz="2800" kern="0" dirty="0">
              <a:solidFill>
                <a:prstClr val="black"/>
              </a:solidFill>
              <a:latin typeface="+mj-lt"/>
            </a:endParaRPr>
          </a:p>
          <a:p>
            <a:pPr marL="342900" indent="-342900" eaLnBrk="1" hangingPunct="1">
              <a:lnSpc>
                <a:spcPct val="90000"/>
              </a:lnSpc>
              <a:spcBef>
                <a:spcPct val="20000"/>
              </a:spcBef>
              <a:buClr>
                <a:srgbClr val="DBF5F9"/>
              </a:buClr>
              <a:buSzPct val="75000"/>
              <a:defRPr/>
            </a:pPr>
            <a:endParaRPr lang="en-US" sz="2800" kern="0" dirty="0">
              <a:solidFill>
                <a:prstClr val="black"/>
              </a:solidFill>
              <a:latin typeface="+mj-lt"/>
            </a:endParaRPr>
          </a:p>
        </p:txBody>
      </p:sp>
      <p:sp>
        <p:nvSpPr>
          <p:cNvPr id="6" name="Title 16">
            <a:extLst>
              <a:ext uri="{FF2B5EF4-FFF2-40B4-BE49-F238E27FC236}">
                <a16:creationId xmlns:a16="http://schemas.microsoft.com/office/drawing/2014/main" id="{CB2708C7-E5F5-4AF9-BA90-79A1ABA9539F}"/>
              </a:ext>
            </a:extLst>
          </p:cNvPr>
          <p:cNvSpPr>
            <a:spLocks noGrp="1"/>
          </p:cNvSpPr>
          <p:nvPr>
            <p:ph type="title"/>
          </p:nvPr>
        </p:nvSpPr>
        <p:spPr>
          <a:xfrm>
            <a:off x="457200" y="868610"/>
            <a:ext cx="8229600" cy="579190"/>
          </a:xfrm>
        </p:spPr>
        <p:txBody>
          <a:bodyPr/>
          <a:lstStyle/>
          <a:p>
            <a:pPr algn="ctr"/>
            <a:r>
              <a:rPr lang="en-US" dirty="0"/>
              <a:t>Benefit Cost Analysis</a:t>
            </a:r>
          </a:p>
        </p:txBody>
      </p:sp>
    </p:spTree>
    <p:extLst>
      <p:ext uri="{BB962C8B-B14F-4D97-AF65-F5344CB8AC3E}">
        <p14:creationId xmlns:p14="http://schemas.microsoft.com/office/powerpoint/2010/main" val="19961314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45720" rIns="0" bIns="0" numCol="1" anchor="b" anchorCtr="0" compatLnSpc="1">
        <a:prstTxWarp prst="textNoShape">
          <a:avLst/>
        </a:prstTxWarp>
      </a:bodyPr>
      <a:lstStyle>
        <a:defPPr>
          <a:defRPr dirty="0"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19532</TotalTime>
  <Words>945</Words>
  <Application>Microsoft Office PowerPoint</Application>
  <PresentationFormat>On-screen Show (4:3)</PresentationFormat>
  <Paragraphs>249</Paragraphs>
  <Slides>26</Slides>
  <Notes>17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Arabic Typesetting</vt:lpstr>
      <vt:lpstr>Arial</vt:lpstr>
      <vt:lpstr>Calibri</vt:lpstr>
      <vt:lpstr>Calibri Light</vt:lpstr>
      <vt:lpstr>Cambria Math</vt:lpstr>
      <vt:lpstr>Constantia</vt:lpstr>
      <vt:lpstr>Times New Roman</vt:lpstr>
      <vt:lpstr>Wingdings</vt:lpstr>
      <vt:lpstr>Wingdings 2</vt:lpstr>
      <vt:lpstr>Flow</vt:lpstr>
      <vt:lpstr>Custom Design</vt:lpstr>
      <vt:lpstr>California Local HSIP Program and the Benefit-Cost Analysis   For FHWA CMF Clearinghouse Webinar December 17, 2018</vt:lpstr>
      <vt:lpstr>Outlines:</vt:lpstr>
      <vt:lpstr>California’s HSIP</vt:lpstr>
      <vt:lpstr>Funding and Project Selection</vt:lpstr>
      <vt:lpstr>PowerPoint Presentation</vt:lpstr>
      <vt:lpstr>PowerPoint Presentation</vt:lpstr>
      <vt:lpstr>PowerPoint Presentation</vt:lpstr>
      <vt:lpstr>Benefit Cost Analysis</vt:lpstr>
      <vt:lpstr>Benefit Cost Analysis</vt:lpstr>
      <vt:lpstr>Benefit Cost Analysis</vt:lpstr>
      <vt:lpstr>Crash costs used in estimating the safety benefits</vt:lpstr>
      <vt:lpstr>BCR Calculation - Example</vt:lpstr>
      <vt:lpstr>Cycle 9 Call-for-Projects</vt:lpstr>
      <vt:lpstr>PowerPoint Presentation</vt:lpstr>
      <vt:lpstr>Cycle 9 Call-for-Projects</vt:lpstr>
      <vt:lpstr>PowerPoint Presentation</vt:lpstr>
      <vt:lpstr>HSIP Analyzer</vt:lpstr>
      <vt:lpstr>HSIP Analyzer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Caltrans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Name</dc:title>
  <dc:creator>richard.ke@dot.ca.gov</dc:creator>
  <cp:lastModifiedBy>Ke, Richard@DOT</cp:lastModifiedBy>
  <cp:revision>1095</cp:revision>
  <cp:lastPrinted>2018-08-09T22:09:35Z</cp:lastPrinted>
  <dcterms:created xsi:type="dcterms:W3CDTF">2005-09-01T15:32:16Z</dcterms:created>
  <dcterms:modified xsi:type="dcterms:W3CDTF">2018-12-11T22:45:17Z</dcterms:modified>
</cp:coreProperties>
</file>