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258" r:id="rId5"/>
    <p:sldId id="378" r:id="rId6"/>
    <p:sldId id="330" r:id="rId7"/>
    <p:sldId id="345" r:id="rId8"/>
    <p:sldId id="346" r:id="rId9"/>
    <p:sldId id="353" r:id="rId10"/>
    <p:sldId id="356" r:id="rId11"/>
    <p:sldId id="343" r:id="rId12"/>
    <p:sldId id="340" r:id="rId13"/>
    <p:sldId id="357" r:id="rId14"/>
    <p:sldId id="347" r:id="rId15"/>
    <p:sldId id="348" r:id="rId16"/>
    <p:sldId id="359" r:id="rId17"/>
    <p:sldId id="352" r:id="rId18"/>
    <p:sldId id="361" r:id="rId19"/>
    <p:sldId id="362" r:id="rId20"/>
    <p:sldId id="288"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urry, Karen (FHWA)" initials="SK(" lastIdx="4" clrIdx="0">
    <p:extLst>
      <p:ext uri="{19B8F6BF-5375-455C-9EA6-DF929625EA0E}">
        <p15:presenceInfo xmlns:p15="http://schemas.microsoft.com/office/powerpoint/2012/main" userId="S-1-5-21-982035342-1880134254-310265210-1383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3292A4-4D5F-450F-884A-876773C45A7B}" v="5" dt="2020-12-01T16:38:05.0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88" autoAdjust="0"/>
    <p:restoredTop sz="85899" autoAdjust="0"/>
  </p:normalViewPr>
  <p:slideViewPr>
    <p:cSldViewPr>
      <p:cViewPr varScale="1">
        <p:scale>
          <a:sx n="98" d="100"/>
          <a:sy n="98" d="100"/>
        </p:scale>
        <p:origin x="157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384"/>
    </p:cViewPr>
  </p:sorterViewPr>
  <p:notesViewPr>
    <p:cSldViewPr>
      <p:cViewPr varScale="1">
        <p:scale>
          <a:sx n="47" d="100"/>
          <a:sy n="47" d="100"/>
        </p:scale>
        <p:origin x="-1968" y="-102"/>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eem, Taha" userId="27429bfd-b9d2-447f-b9c2-8a272d70ce27" providerId="ADAL" clId="{E13292A4-4D5F-450F-884A-876773C45A7B}"/>
    <pc:docChg chg="custSel addSld delSld modSld sldOrd">
      <pc:chgData name="Saleem, Taha" userId="27429bfd-b9d2-447f-b9c2-8a272d70ce27" providerId="ADAL" clId="{E13292A4-4D5F-450F-884A-876773C45A7B}" dt="2020-12-01T16:48:37.378" v="290" actId="403"/>
      <pc:docMkLst>
        <pc:docMk/>
      </pc:docMkLst>
      <pc:sldChg chg="delSp modSp mod">
        <pc:chgData name="Saleem, Taha" userId="27429bfd-b9d2-447f-b9c2-8a272d70ce27" providerId="ADAL" clId="{E13292A4-4D5F-450F-884A-876773C45A7B}" dt="2020-12-01T16:37:55.963" v="283"/>
        <pc:sldMkLst>
          <pc:docMk/>
          <pc:sldMk cId="0" sldId="258"/>
        </pc:sldMkLst>
        <pc:spChg chg="mod">
          <ac:chgData name="Saleem, Taha" userId="27429bfd-b9d2-447f-b9c2-8a272d70ce27" providerId="ADAL" clId="{E13292A4-4D5F-450F-884A-876773C45A7B}" dt="2020-12-01T16:27:14.989" v="1" actId="20577"/>
          <ac:spMkLst>
            <pc:docMk/>
            <pc:sldMk cId="0" sldId="258"/>
            <ac:spMk id="4098" creationId="{00000000-0000-0000-0000-000000000000}"/>
          </ac:spMkLst>
        </pc:spChg>
        <pc:picChg chg="del">
          <ac:chgData name="Saleem, Taha" userId="27429bfd-b9d2-447f-b9c2-8a272d70ce27" providerId="ADAL" clId="{E13292A4-4D5F-450F-884A-876773C45A7B}" dt="2020-12-01T16:37:55.963" v="283"/>
          <ac:picMkLst>
            <pc:docMk/>
            <pc:sldMk cId="0" sldId="258"/>
            <ac:picMk id="2" creationId="{3729F0CF-49B7-4599-A967-C19A340E6723}"/>
          </ac:picMkLst>
        </pc:picChg>
      </pc:sldChg>
      <pc:sldChg chg="del">
        <pc:chgData name="Saleem, Taha" userId="27429bfd-b9d2-447f-b9c2-8a272d70ce27" providerId="ADAL" clId="{E13292A4-4D5F-450F-884A-876773C45A7B}" dt="2020-12-01T16:27:07.029" v="0" actId="2696"/>
        <pc:sldMkLst>
          <pc:docMk/>
          <pc:sldMk cId="3974239842" sldId="349"/>
        </pc:sldMkLst>
      </pc:sldChg>
      <pc:sldChg chg="del">
        <pc:chgData name="Saleem, Taha" userId="27429bfd-b9d2-447f-b9c2-8a272d70ce27" providerId="ADAL" clId="{E13292A4-4D5F-450F-884A-876773C45A7B}" dt="2020-12-01T16:27:07.029" v="0" actId="2696"/>
        <pc:sldMkLst>
          <pc:docMk/>
          <pc:sldMk cId="110237406" sldId="350"/>
        </pc:sldMkLst>
      </pc:sldChg>
      <pc:sldChg chg="del">
        <pc:chgData name="Saleem, Taha" userId="27429bfd-b9d2-447f-b9c2-8a272d70ce27" providerId="ADAL" clId="{E13292A4-4D5F-450F-884A-876773C45A7B}" dt="2020-12-01T16:27:07.029" v="0" actId="2696"/>
        <pc:sldMkLst>
          <pc:docMk/>
          <pc:sldMk cId="2591584181" sldId="351"/>
        </pc:sldMkLst>
      </pc:sldChg>
      <pc:sldChg chg="modSp mod">
        <pc:chgData name="Saleem, Taha" userId="27429bfd-b9d2-447f-b9c2-8a272d70ce27" providerId="ADAL" clId="{E13292A4-4D5F-450F-884A-876773C45A7B}" dt="2020-12-01T16:48:37.378" v="290" actId="403"/>
        <pc:sldMkLst>
          <pc:docMk/>
          <pc:sldMk cId="1284528808" sldId="352"/>
        </pc:sldMkLst>
        <pc:spChg chg="mod">
          <ac:chgData name="Saleem, Taha" userId="27429bfd-b9d2-447f-b9c2-8a272d70ce27" providerId="ADAL" clId="{E13292A4-4D5F-450F-884A-876773C45A7B}" dt="2020-12-01T16:48:37.378" v="290" actId="403"/>
          <ac:spMkLst>
            <pc:docMk/>
            <pc:sldMk cId="1284528808" sldId="352"/>
            <ac:spMk id="3" creationId="{00000000-0000-0000-0000-000000000000}"/>
          </ac:spMkLst>
        </pc:spChg>
      </pc:sldChg>
      <pc:sldChg chg="del">
        <pc:chgData name="Saleem, Taha" userId="27429bfd-b9d2-447f-b9c2-8a272d70ce27" providerId="ADAL" clId="{E13292A4-4D5F-450F-884A-876773C45A7B}" dt="2020-12-01T16:27:34.542" v="2" actId="2696"/>
        <pc:sldMkLst>
          <pc:docMk/>
          <pc:sldMk cId="3342852461" sldId="358"/>
        </pc:sldMkLst>
      </pc:sldChg>
      <pc:sldChg chg="modSp mod">
        <pc:chgData name="Saleem, Taha" userId="27429bfd-b9d2-447f-b9c2-8a272d70ce27" providerId="ADAL" clId="{E13292A4-4D5F-450F-884A-876773C45A7B}" dt="2020-12-01T16:29:45.087" v="86" actId="255"/>
        <pc:sldMkLst>
          <pc:docMk/>
          <pc:sldMk cId="1516911028" sldId="361"/>
        </pc:sldMkLst>
        <pc:spChg chg="mod">
          <ac:chgData name="Saleem, Taha" userId="27429bfd-b9d2-447f-b9c2-8a272d70ce27" providerId="ADAL" clId="{E13292A4-4D5F-450F-884A-876773C45A7B}" dt="2020-12-01T16:29:45.087" v="86" actId="255"/>
          <ac:spMkLst>
            <pc:docMk/>
            <pc:sldMk cId="1516911028" sldId="361"/>
            <ac:spMk id="3" creationId="{00000000-0000-0000-0000-000000000000}"/>
          </ac:spMkLst>
        </pc:spChg>
      </pc:sldChg>
      <pc:sldChg chg="modSp add mod">
        <pc:chgData name="Saleem, Taha" userId="27429bfd-b9d2-447f-b9c2-8a272d70ce27" providerId="ADAL" clId="{E13292A4-4D5F-450F-884A-876773C45A7B}" dt="2020-12-01T16:48:22.418" v="289" actId="20577"/>
        <pc:sldMkLst>
          <pc:docMk/>
          <pc:sldMk cId="2514051421" sldId="362"/>
        </pc:sldMkLst>
        <pc:spChg chg="mod">
          <ac:chgData name="Saleem, Taha" userId="27429bfd-b9d2-447f-b9c2-8a272d70ce27" providerId="ADAL" clId="{E13292A4-4D5F-450F-884A-876773C45A7B}" dt="2020-12-01T16:28:52.086" v="75" actId="20577"/>
          <ac:spMkLst>
            <pc:docMk/>
            <pc:sldMk cId="2514051421" sldId="362"/>
            <ac:spMk id="2" creationId="{00000000-0000-0000-0000-000000000000}"/>
          </ac:spMkLst>
        </pc:spChg>
        <pc:spChg chg="mod">
          <ac:chgData name="Saleem, Taha" userId="27429bfd-b9d2-447f-b9c2-8a272d70ce27" providerId="ADAL" clId="{E13292A4-4D5F-450F-884A-876773C45A7B}" dt="2020-12-01T16:48:22.418" v="289" actId="20577"/>
          <ac:spMkLst>
            <pc:docMk/>
            <pc:sldMk cId="2514051421" sldId="362"/>
            <ac:spMk id="3" creationId="{00000000-0000-0000-0000-000000000000}"/>
          </ac:spMkLst>
        </pc:spChg>
      </pc:sldChg>
      <pc:sldChg chg="modSp ord">
        <pc:chgData name="Saleem, Taha" userId="27429bfd-b9d2-447f-b9c2-8a272d70ce27" providerId="ADAL" clId="{E13292A4-4D5F-450F-884A-876773C45A7B}" dt="2020-12-01T16:41:59.194" v="288"/>
        <pc:sldMkLst>
          <pc:docMk/>
          <pc:sldMk cId="2880367556" sldId="378"/>
        </pc:sldMkLst>
        <pc:spChg chg="mod">
          <ac:chgData name="Saleem, Taha" userId="27429bfd-b9d2-447f-b9c2-8a272d70ce27" providerId="ADAL" clId="{E13292A4-4D5F-450F-884A-876773C45A7B}" dt="2020-12-01T16:38:05.082" v="284" actId="1076"/>
          <ac:spMkLst>
            <pc:docMk/>
            <pc:sldMk cId="2880367556" sldId="378"/>
            <ac:spMk id="3" creationId="{00000000-0000-0000-0000-000000000000}"/>
          </ac:spMkLst>
        </pc:spChg>
      </pc:sldChg>
    </pc:docChg>
  </pc:docChgLst>
  <pc:docChgLst>
    <pc:chgData name="Saleem, Taha" userId="27429bfd-b9d2-447f-b9c2-8a272d70ce27" providerId="ADAL" clId="{D9A02A75-6168-4FEC-97DA-B48AAB12871F}"/>
    <pc:docChg chg="modSld">
      <pc:chgData name="Saleem, Taha" userId="27429bfd-b9d2-447f-b9c2-8a272d70ce27" providerId="ADAL" clId="{D9A02A75-6168-4FEC-97DA-B48AAB12871F}" dt="2020-11-30T14:57:04.930" v="0" actId="20577"/>
      <pc:docMkLst>
        <pc:docMk/>
      </pc:docMkLst>
      <pc:sldChg chg="modSp mod">
        <pc:chgData name="Saleem, Taha" userId="27429bfd-b9d2-447f-b9c2-8a272d70ce27" providerId="ADAL" clId="{D9A02A75-6168-4FEC-97DA-B48AAB12871F}" dt="2020-11-30T14:57:04.930" v="0" actId="20577"/>
        <pc:sldMkLst>
          <pc:docMk/>
          <pc:sldMk cId="3377952580" sldId="330"/>
        </pc:sldMkLst>
        <pc:spChg chg="mod">
          <ac:chgData name="Saleem, Taha" userId="27429bfd-b9d2-447f-b9c2-8a272d70ce27" providerId="ADAL" clId="{D9A02A75-6168-4FEC-97DA-B48AAB12871F}" dt="2020-11-30T14:57:04.930" v="0" actId="20577"/>
          <ac:spMkLst>
            <pc:docMk/>
            <pc:sldMk cId="3377952580" sldId="330"/>
            <ac:spMk id="3" creationId="{00000000-0000-0000-0000-000000000000}"/>
          </ac:spMkLst>
        </pc:sp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2.png"/><Relationship Id="rId7" Type="http://schemas.openxmlformats.org/officeDocument/2006/relationships/image" Target="../media/image15.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4.svg"/><Relationship Id="rId5" Type="http://schemas.openxmlformats.org/officeDocument/2006/relationships/image" Target="../media/image4.png"/><Relationship Id="rId10" Type="http://schemas.openxmlformats.org/officeDocument/2006/relationships/image" Target="../media/image18.svg"/><Relationship Id="rId4" Type="http://schemas.openxmlformats.org/officeDocument/2006/relationships/image" Target="../media/image13.svg"/><Relationship Id="rId9" Type="http://schemas.openxmlformats.org/officeDocument/2006/relationships/image" Target="../media/image17.pn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2.png"/><Relationship Id="rId7" Type="http://schemas.openxmlformats.org/officeDocument/2006/relationships/image" Target="../media/image15.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4.svg"/><Relationship Id="rId5" Type="http://schemas.openxmlformats.org/officeDocument/2006/relationships/image" Target="../media/image4.png"/><Relationship Id="rId10" Type="http://schemas.openxmlformats.org/officeDocument/2006/relationships/image" Target="../media/image18.svg"/><Relationship Id="rId4" Type="http://schemas.openxmlformats.org/officeDocument/2006/relationships/image" Target="../media/image13.svg"/><Relationship Id="rId9" Type="http://schemas.openxmlformats.org/officeDocument/2006/relationships/image" Target="../media/image1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981275-2F13-4786-BA6E-C7EC1EB8A29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5CFC6C6-CBA1-4D0C-9C46-D3DBDDE3DD83}">
      <dgm:prSet/>
      <dgm:spPr>
        <a:solidFill>
          <a:schemeClr val="accent2"/>
        </a:solidFill>
      </dgm:spPr>
      <dgm:t>
        <a:bodyPr/>
        <a:lstStyle/>
        <a:p>
          <a:r>
            <a:rPr lang="en-US"/>
            <a:t>Before/After and Cross-Sectional studies:</a:t>
          </a:r>
        </a:p>
      </dgm:t>
    </dgm:pt>
    <dgm:pt modelId="{EE25E731-C06A-4B16-A805-5937971FB667}" type="parTrans" cxnId="{C490991D-26CA-47AD-844D-46434319755A}">
      <dgm:prSet/>
      <dgm:spPr/>
      <dgm:t>
        <a:bodyPr/>
        <a:lstStyle/>
        <a:p>
          <a:endParaRPr lang="en-US"/>
        </a:p>
      </dgm:t>
    </dgm:pt>
    <dgm:pt modelId="{D9BB3455-0FF8-4D3B-8B76-A13BE129936F}" type="sibTrans" cxnId="{C490991D-26CA-47AD-844D-46434319755A}">
      <dgm:prSet/>
      <dgm:spPr/>
      <dgm:t>
        <a:bodyPr/>
        <a:lstStyle/>
        <a:p>
          <a:endParaRPr lang="en-US"/>
        </a:p>
      </dgm:t>
    </dgm:pt>
    <dgm:pt modelId="{A7E50A7F-AABA-46AA-9DC0-14C21A3A78C6}">
      <dgm:prSet/>
      <dgm:spPr>
        <a:noFill/>
      </dgm:spPr>
      <dgm:t>
        <a:bodyPr/>
        <a:lstStyle/>
        <a:p>
          <a:r>
            <a:rPr lang="en-US"/>
            <a:t>Sample Size</a:t>
          </a:r>
        </a:p>
      </dgm:t>
    </dgm:pt>
    <dgm:pt modelId="{8054BC5C-AFCF-4803-B011-BD3B0095FFD9}" type="parTrans" cxnId="{A200DA28-6925-408A-934E-517A9428F315}">
      <dgm:prSet/>
      <dgm:spPr/>
      <dgm:t>
        <a:bodyPr/>
        <a:lstStyle/>
        <a:p>
          <a:endParaRPr lang="en-US"/>
        </a:p>
      </dgm:t>
    </dgm:pt>
    <dgm:pt modelId="{3E82FD18-A576-4BB3-AA95-1888126770DC}" type="sibTrans" cxnId="{A200DA28-6925-408A-934E-517A9428F315}">
      <dgm:prSet/>
      <dgm:spPr/>
      <dgm:t>
        <a:bodyPr/>
        <a:lstStyle/>
        <a:p>
          <a:endParaRPr lang="en-US"/>
        </a:p>
      </dgm:t>
    </dgm:pt>
    <dgm:pt modelId="{A13A451C-0588-4AB1-AB40-FBF1ADE2D518}">
      <dgm:prSet/>
      <dgm:spPr>
        <a:noFill/>
      </dgm:spPr>
      <dgm:t>
        <a:bodyPr/>
        <a:lstStyle/>
        <a:p>
          <a:r>
            <a:rPr lang="en-US" dirty="0"/>
            <a:t>Study Design and Statistical Methodology</a:t>
          </a:r>
        </a:p>
      </dgm:t>
    </dgm:pt>
    <dgm:pt modelId="{7C9EE3B8-0D6D-4AC3-B22E-E69CB4B1D65F}" type="parTrans" cxnId="{F65EE68C-D3A5-4975-8F2F-F475768874E3}">
      <dgm:prSet/>
      <dgm:spPr/>
      <dgm:t>
        <a:bodyPr/>
        <a:lstStyle/>
        <a:p>
          <a:endParaRPr lang="en-US"/>
        </a:p>
      </dgm:t>
    </dgm:pt>
    <dgm:pt modelId="{0FF7789C-3B7C-4BFC-B2CE-2DD1D105D1A4}" type="sibTrans" cxnId="{F65EE68C-D3A5-4975-8F2F-F475768874E3}">
      <dgm:prSet/>
      <dgm:spPr/>
      <dgm:t>
        <a:bodyPr/>
        <a:lstStyle/>
        <a:p>
          <a:endParaRPr lang="en-US"/>
        </a:p>
      </dgm:t>
    </dgm:pt>
    <dgm:pt modelId="{446C47B8-9AAD-4EBC-AB99-A6DB1F287619}">
      <dgm:prSet/>
      <dgm:spPr>
        <a:noFill/>
      </dgm:spPr>
      <dgm:t>
        <a:bodyPr/>
        <a:lstStyle/>
        <a:p>
          <a:r>
            <a:rPr lang="en-US" dirty="0"/>
            <a:t>Statistical Significance (standard error is used to determine statistical significance)</a:t>
          </a:r>
        </a:p>
      </dgm:t>
    </dgm:pt>
    <dgm:pt modelId="{D2567BBA-0802-4207-9056-BE3CD51DF90D}" type="parTrans" cxnId="{20149B7B-CDCD-49A3-B8DE-F854168AD315}">
      <dgm:prSet/>
      <dgm:spPr/>
      <dgm:t>
        <a:bodyPr/>
        <a:lstStyle/>
        <a:p>
          <a:endParaRPr lang="en-US"/>
        </a:p>
      </dgm:t>
    </dgm:pt>
    <dgm:pt modelId="{58594A62-7C4C-444F-87B8-2FEDE018513B}" type="sibTrans" cxnId="{20149B7B-CDCD-49A3-B8DE-F854168AD315}">
      <dgm:prSet/>
      <dgm:spPr/>
      <dgm:t>
        <a:bodyPr/>
        <a:lstStyle/>
        <a:p>
          <a:endParaRPr lang="en-US"/>
        </a:p>
      </dgm:t>
    </dgm:pt>
    <dgm:pt modelId="{3FED0ACC-B38D-404B-9AF5-F0A2A73E1558}">
      <dgm:prSet/>
      <dgm:spPr>
        <a:solidFill>
          <a:schemeClr val="accent2"/>
        </a:solidFill>
      </dgm:spPr>
      <dgm:t>
        <a:bodyPr/>
        <a:lstStyle/>
        <a:p>
          <a:r>
            <a:rPr lang="en-US" dirty="0"/>
            <a:t>Meta-Analysis and Meta-Regression studies:</a:t>
          </a:r>
        </a:p>
      </dgm:t>
    </dgm:pt>
    <dgm:pt modelId="{4BC63EC1-AB82-4DAE-8D53-373ABCEC649E}" type="parTrans" cxnId="{9B155A74-D04B-4E90-B6D1-377AC7865FCD}">
      <dgm:prSet/>
      <dgm:spPr/>
      <dgm:t>
        <a:bodyPr/>
        <a:lstStyle/>
        <a:p>
          <a:endParaRPr lang="en-US"/>
        </a:p>
      </dgm:t>
    </dgm:pt>
    <dgm:pt modelId="{1F4E2055-5E21-4602-BF21-D2D83DD0FE77}" type="sibTrans" cxnId="{9B155A74-D04B-4E90-B6D1-377AC7865FCD}">
      <dgm:prSet/>
      <dgm:spPr/>
      <dgm:t>
        <a:bodyPr/>
        <a:lstStyle/>
        <a:p>
          <a:endParaRPr lang="en-US"/>
        </a:p>
      </dgm:t>
    </dgm:pt>
    <dgm:pt modelId="{C901FBFE-521B-4DAB-872E-8859EF4CE982}">
      <dgm:prSet/>
      <dgm:spPr>
        <a:noFill/>
      </dgm:spPr>
      <dgm:t>
        <a:bodyPr/>
        <a:lstStyle/>
        <a:p>
          <a:r>
            <a:rPr lang="en-US"/>
            <a:t>Methodology and Data</a:t>
          </a:r>
        </a:p>
      </dgm:t>
    </dgm:pt>
    <dgm:pt modelId="{6BC9D5E2-E3CF-4431-8E85-730A85F54CB8}" type="parTrans" cxnId="{069E8D9D-406E-4D9D-ACC0-F6AFA7684635}">
      <dgm:prSet/>
      <dgm:spPr/>
      <dgm:t>
        <a:bodyPr/>
        <a:lstStyle/>
        <a:p>
          <a:endParaRPr lang="en-US"/>
        </a:p>
      </dgm:t>
    </dgm:pt>
    <dgm:pt modelId="{FD4D10C6-3C22-4E30-B320-907AA22746DA}" type="sibTrans" cxnId="{069E8D9D-406E-4D9D-ACC0-F6AFA7684635}">
      <dgm:prSet/>
      <dgm:spPr/>
      <dgm:t>
        <a:bodyPr/>
        <a:lstStyle/>
        <a:p>
          <a:endParaRPr lang="en-US"/>
        </a:p>
      </dgm:t>
    </dgm:pt>
    <dgm:pt modelId="{E53E038F-3BB9-4736-95A4-4D3BB426D6D7}">
      <dgm:prSet/>
      <dgm:spPr>
        <a:noFill/>
      </dgm:spPr>
      <dgm:t>
        <a:bodyPr/>
        <a:lstStyle/>
        <a:p>
          <a:r>
            <a:rPr lang="en-US" dirty="0"/>
            <a:t>Individual CMF Quality</a:t>
          </a:r>
        </a:p>
      </dgm:t>
    </dgm:pt>
    <dgm:pt modelId="{A4EE008E-7D0D-459A-A94B-0E7029BBB9A5}" type="parTrans" cxnId="{04C227A5-CE88-4300-97EF-5AA887E52D25}">
      <dgm:prSet/>
      <dgm:spPr/>
      <dgm:t>
        <a:bodyPr/>
        <a:lstStyle/>
        <a:p>
          <a:endParaRPr lang="en-US"/>
        </a:p>
      </dgm:t>
    </dgm:pt>
    <dgm:pt modelId="{23B003CE-45BD-4F3A-A03C-10B96A8CEDF1}" type="sibTrans" cxnId="{04C227A5-CE88-4300-97EF-5AA887E52D25}">
      <dgm:prSet/>
      <dgm:spPr/>
      <dgm:t>
        <a:bodyPr/>
        <a:lstStyle/>
        <a:p>
          <a:endParaRPr lang="en-US"/>
        </a:p>
      </dgm:t>
    </dgm:pt>
    <dgm:pt modelId="{4D732241-0390-431E-BF5B-BE879DFF4AEA}">
      <dgm:prSet/>
      <dgm:spPr>
        <a:noFill/>
      </dgm:spPr>
      <dgm:t>
        <a:bodyPr/>
        <a:lstStyle/>
        <a:p>
          <a:r>
            <a:rPr lang="en-US"/>
            <a:t>Appropriateness of Combining / Developing CMFunctions</a:t>
          </a:r>
        </a:p>
      </dgm:t>
    </dgm:pt>
    <dgm:pt modelId="{F4A1F5B7-5F5E-416C-839B-4461FFD63160}" type="parTrans" cxnId="{DEFBCC3D-D811-4260-8FBB-E2BD492240F3}">
      <dgm:prSet/>
      <dgm:spPr/>
      <dgm:t>
        <a:bodyPr/>
        <a:lstStyle/>
        <a:p>
          <a:endParaRPr lang="en-US"/>
        </a:p>
      </dgm:t>
    </dgm:pt>
    <dgm:pt modelId="{7403E02B-FE6F-4FEF-A277-BB5A47747CD8}" type="sibTrans" cxnId="{DEFBCC3D-D811-4260-8FBB-E2BD492240F3}">
      <dgm:prSet/>
      <dgm:spPr/>
      <dgm:t>
        <a:bodyPr/>
        <a:lstStyle/>
        <a:p>
          <a:endParaRPr lang="en-US"/>
        </a:p>
      </dgm:t>
    </dgm:pt>
    <dgm:pt modelId="{1E93D354-8FE5-49B1-B2ED-857DD665A91B}">
      <dgm:prSet/>
      <dgm:spPr>
        <a:noFill/>
      </dgm:spPr>
      <dgm:t>
        <a:bodyPr/>
        <a:lstStyle/>
        <a:p>
          <a:r>
            <a:rPr lang="en-US"/>
            <a:t>Statistical significance / Appropriateness of Analysis</a:t>
          </a:r>
        </a:p>
      </dgm:t>
    </dgm:pt>
    <dgm:pt modelId="{88FD67BE-6DFB-4D2B-8A9F-A1C2370CE640}" type="parTrans" cxnId="{C6502AF0-62CA-4A29-BA42-8799DFF6731B}">
      <dgm:prSet/>
      <dgm:spPr/>
      <dgm:t>
        <a:bodyPr/>
        <a:lstStyle/>
        <a:p>
          <a:endParaRPr lang="en-US"/>
        </a:p>
      </dgm:t>
    </dgm:pt>
    <dgm:pt modelId="{D67C1645-CB12-4315-99A2-56FA4C9B40F8}" type="sibTrans" cxnId="{C6502AF0-62CA-4A29-BA42-8799DFF6731B}">
      <dgm:prSet/>
      <dgm:spPr/>
      <dgm:t>
        <a:bodyPr/>
        <a:lstStyle/>
        <a:p>
          <a:endParaRPr lang="en-US"/>
        </a:p>
      </dgm:t>
    </dgm:pt>
    <dgm:pt modelId="{7AC95F80-4A89-4B58-8E9C-195E517AA7D9}" type="pres">
      <dgm:prSet presAssocID="{EB981275-2F13-4786-BA6E-C7EC1EB8A293}" presName="linear" presStyleCnt="0">
        <dgm:presLayoutVars>
          <dgm:dir/>
          <dgm:animLvl val="lvl"/>
          <dgm:resizeHandles val="exact"/>
        </dgm:presLayoutVars>
      </dgm:prSet>
      <dgm:spPr/>
    </dgm:pt>
    <dgm:pt modelId="{D1239F50-9A8B-4D31-A1B7-C9CD1A79D43F}" type="pres">
      <dgm:prSet presAssocID="{65CFC6C6-CBA1-4D0C-9C46-D3DBDDE3DD83}" presName="parentLin" presStyleCnt="0"/>
      <dgm:spPr/>
    </dgm:pt>
    <dgm:pt modelId="{4B46A531-FAA1-4E5D-A0E1-8F9FF4821C4F}" type="pres">
      <dgm:prSet presAssocID="{65CFC6C6-CBA1-4D0C-9C46-D3DBDDE3DD83}" presName="parentLeftMargin" presStyleLbl="node1" presStyleIdx="0" presStyleCnt="2"/>
      <dgm:spPr/>
    </dgm:pt>
    <dgm:pt modelId="{36FCABFF-46D1-4186-9641-93D0886F0143}" type="pres">
      <dgm:prSet presAssocID="{65CFC6C6-CBA1-4D0C-9C46-D3DBDDE3DD83}" presName="parentText" presStyleLbl="node1" presStyleIdx="0" presStyleCnt="2">
        <dgm:presLayoutVars>
          <dgm:chMax val="0"/>
          <dgm:bulletEnabled val="1"/>
        </dgm:presLayoutVars>
      </dgm:prSet>
      <dgm:spPr/>
    </dgm:pt>
    <dgm:pt modelId="{59F25859-17E2-4F4A-8839-1DEFAEC5E4D6}" type="pres">
      <dgm:prSet presAssocID="{65CFC6C6-CBA1-4D0C-9C46-D3DBDDE3DD83}" presName="negativeSpace" presStyleCnt="0"/>
      <dgm:spPr/>
    </dgm:pt>
    <dgm:pt modelId="{0DF38918-989A-491A-9C2C-3DF7BE400EDF}" type="pres">
      <dgm:prSet presAssocID="{65CFC6C6-CBA1-4D0C-9C46-D3DBDDE3DD83}" presName="childText" presStyleLbl="conFgAcc1" presStyleIdx="0" presStyleCnt="2">
        <dgm:presLayoutVars>
          <dgm:bulletEnabled val="1"/>
        </dgm:presLayoutVars>
      </dgm:prSet>
      <dgm:spPr/>
    </dgm:pt>
    <dgm:pt modelId="{3D7E7EDB-73A7-4791-A62A-F7539645F41F}" type="pres">
      <dgm:prSet presAssocID="{D9BB3455-0FF8-4D3B-8B76-A13BE129936F}" presName="spaceBetweenRectangles" presStyleCnt="0"/>
      <dgm:spPr/>
    </dgm:pt>
    <dgm:pt modelId="{E566F9C1-678E-423A-A641-A5F604CB79C9}" type="pres">
      <dgm:prSet presAssocID="{3FED0ACC-B38D-404B-9AF5-F0A2A73E1558}" presName="parentLin" presStyleCnt="0"/>
      <dgm:spPr/>
    </dgm:pt>
    <dgm:pt modelId="{E95136CF-AD2B-4BC8-A468-B6972AB0F7A0}" type="pres">
      <dgm:prSet presAssocID="{3FED0ACC-B38D-404B-9AF5-F0A2A73E1558}" presName="parentLeftMargin" presStyleLbl="node1" presStyleIdx="0" presStyleCnt="2"/>
      <dgm:spPr/>
    </dgm:pt>
    <dgm:pt modelId="{A55BC11D-3250-4C42-B560-BA3EAB572AC7}" type="pres">
      <dgm:prSet presAssocID="{3FED0ACC-B38D-404B-9AF5-F0A2A73E1558}" presName="parentText" presStyleLbl="node1" presStyleIdx="1" presStyleCnt="2">
        <dgm:presLayoutVars>
          <dgm:chMax val="0"/>
          <dgm:bulletEnabled val="1"/>
        </dgm:presLayoutVars>
      </dgm:prSet>
      <dgm:spPr/>
    </dgm:pt>
    <dgm:pt modelId="{4EC853DB-155B-452B-8093-98DD0D88DE9E}" type="pres">
      <dgm:prSet presAssocID="{3FED0ACC-B38D-404B-9AF5-F0A2A73E1558}" presName="negativeSpace" presStyleCnt="0"/>
      <dgm:spPr/>
    </dgm:pt>
    <dgm:pt modelId="{5D85E0C5-93C9-43C1-BD51-6B8D8ACCAAEB}" type="pres">
      <dgm:prSet presAssocID="{3FED0ACC-B38D-404B-9AF5-F0A2A73E1558}" presName="childText" presStyleLbl="conFgAcc1" presStyleIdx="1" presStyleCnt="2">
        <dgm:presLayoutVars>
          <dgm:bulletEnabled val="1"/>
        </dgm:presLayoutVars>
      </dgm:prSet>
      <dgm:spPr/>
    </dgm:pt>
  </dgm:ptLst>
  <dgm:cxnLst>
    <dgm:cxn modelId="{C490991D-26CA-47AD-844D-46434319755A}" srcId="{EB981275-2F13-4786-BA6E-C7EC1EB8A293}" destId="{65CFC6C6-CBA1-4D0C-9C46-D3DBDDE3DD83}" srcOrd="0" destOrd="0" parTransId="{EE25E731-C06A-4B16-A805-5937971FB667}" sibTransId="{D9BB3455-0FF8-4D3B-8B76-A13BE129936F}"/>
    <dgm:cxn modelId="{A200DA28-6925-408A-934E-517A9428F315}" srcId="{65CFC6C6-CBA1-4D0C-9C46-D3DBDDE3DD83}" destId="{A7E50A7F-AABA-46AA-9DC0-14C21A3A78C6}" srcOrd="0" destOrd="0" parTransId="{8054BC5C-AFCF-4803-B011-BD3B0095FFD9}" sibTransId="{3E82FD18-A576-4BB3-AA95-1888126770DC}"/>
    <dgm:cxn modelId="{90357832-6214-4231-8E3E-B1637F855131}" type="presOf" srcId="{C901FBFE-521B-4DAB-872E-8859EF4CE982}" destId="{5D85E0C5-93C9-43C1-BD51-6B8D8ACCAAEB}" srcOrd="0" destOrd="0" presId="urn:microsoft.com/office/officeart/2005/8/layout/list1"/>
    <dgm:cxn modelId="{DEFBCC3D-D811-4260-8FBB-E2BD492240F3}" srcId="{3FED0ACC-B38D-404B-9AF5-F0A2A73E1558}" destId="{4D732241-0390-431E-BF5B-BE879DFF4AEA}" srcOrd="2" destOrd="0" parTransId="{F4A1F5B7-5F5E-416C-839B-4461FFD63160}" sibTransId="{7403E02B-FE6F-4FEF-A277-BB5A47747CD8}"/>
    <dgm:cxn modelId="{77C8235E-E621-4396-AA8C-E888B6196345}" type="presOf" srcId="{65CFC6C6-CBA1-4D0C-9C46-D3DBDDE3DD83}" destId="{36FCABFF-46D1-4186-9641-93D0886F0143}" srcOrd="1" destOrd="0" presId="urn:microsoft.com/office/officeart/2005/8/layout/list1"/>
    <dgm:cxn modelId="{646FCC45-E5C6-4870-9A23-9A9F8D0A8600}" type="presOf" srcId="{3FED0ACC-B38D-404B-9AF5-F0A2A73E1558}" destId="{E95136CF-AD2B-4BC8-A468-B6972AB0F7A0}" srcOrd="0" destOrd="0" presId="urn:microsoft.com/office/officeart/2005/8/layout/list1"/>
    <dgm:cxn modelId="{1BABD94C-D9F8-43A6-8857-874FB9E0B8A3}" type="presOf" srcId="{A7E50A7F-AABA-46AA-9DC0-14C21A3A78C6}" destId="{0DF38918-989A-491A-9C2C-3DF7BE400EDF}" srcOrd="0" destOrd="0" presId="urn:microsoft.com/office/officeart/2005/8/layout/list1"/>
    <dgm:cxn modelId="{9B155A74-D04B-4E90-B6D1-377AC7865FCD}" srcId="{EB981275-2F13-4786-BA6E-C7EC1EB8A293}" destId="{3FED0ACC-B38D-404B-9AF5-F0A2A73E1558}" srcOrd="1" destOrd="0" parTransId="{4BC63EC1-AB82-4DAE-8D53-373ABCEC649E}" sibTransId="{1F4E2055-5E21-4602-BF21-D2D83DD0FE77}"/>
    <dgm:cxn modelId="{20149B7B-CDCD-49A3-B8DE-F854168AD315}" srcId="{65CFC6C6-CBA1-4D0C-9C46-D3DBDDE3DD83}" destId="{446C47B8-9AAD-4EBC-AB99-A6DB1F287619}" srcOrd="2" destOrd="0" parTransId="{D2567BBA-0802-4207-9056-BE3CD51DF90D}" sibTransId="{58594A62-7C4C-444F-87B8-2FEDE018513B}"/>
    <dgm:cxn modelId="{0F267D81-F94C-4182-BC07-C454580202A5}" type="presOf" srcId="{3FED0ACC-B38D-404B-9AF5-F0A2A73E1558}" destId="{A55BC11D-3250-4C42-B560-BA3EAB572AC7}" srcOrd="1" destOrd="0" presId="urn:microsoft.com/office/officeart/2005/8/layout/list1"/>
    <dgm:cxn modelId="{8EA8C984-E78A-41FB-988B-7BA7CCE9B40A}" type="presOf" srcId="{1E93D354-8FE5-49B1-B2ED-857DD665A91B}" destId="{5D85E0C5-93C9-43C1-BD51-6B8D8ACCAAEB}" srcOrd="0" destOrd="3" presId="urn:microsoft.com/office/officeart/2005/8/layout/list1"/>
    <dgm:cxn modelId="{72D2B586-2811-47E8-8154-BA70C2FF08FD}" type="presOf" srcId="{EB981275-2F13-4786-BA6E-C7EC1EB8A293}" destId="{7AC95F80-4A89-4B58-8E9C-195E517AA7D9}" srcOrd="0" destOrd="0" presId="urn:microsoft.com/office/officeart/2005/8/layout/list1"/>
    <dgm:cxn modelId="{F65EE68C-D3A5-4975-8F2F-F475768874E3}" srcId="{65CFC6C6-CBA1-4D0C-9C46-D3DBDDE3DD83}" destId="{A13A451C-0588-4AB1-AB40-FBF1ADE2D518}" srcOrd="1" destOrd="0" parTransId="{7C9EE3B8-0D6D-4AC3-B22E-E69CB4B1D65F}" sibTransId="{0FF7789C-3B7C-4BFC-B2CE-2DD1D105D1A4}"/>
    <dgm:cxn modelId="{F3008697-4A05-4D95-8983-26DDAB4B889C}" type="presOf" srcId="{4D732241-0390-431E-BF5B-BE879DFF4AEA}" destId="{5D85E0C5-93C9-43C1-BD51-6B8D8ACCAAEB}" srcOrd="0" destOrd="2" presId="urn:microsoft.com/office/officeart/2005/8/layout/list1"/>
    <dgm:cxn modelId="{069E8D9D-406E-4D9D-ACC0-F6AFA7684635}" srcId="{3FED0ACC-B38D-404B-9AF5-F0A2A73E1558}" destId="{C901FBFE-521B-4DAB-872E-8859EF4CE982}" srcOrd="0" destOrd="0" parTransId="{6BC9D5E2-E3CF-4431-8E85-730A85F54CB8}" sibTransId="{FD4D10C6-3C22-4E30-B320-907AA22746DA}"/>
    <dgm:cxn modelId="{637369A2-0183-4143-BCDB-030E2DAC6A29}" type="presOf" srcId="{E53E038F-3BB9-4736-95A4-4D3BB426D6D7}" destId="{5D85E0C5-93C9-43C1-BD51-6B8D8ACCAAEB}" srcOrd="0" destOrd="1" presId="urn:microsoft.com/office/officeart/2005/8/layout/list1"/>
    <dgm:cxn modelId="{04C227A5-CE88-4300-97EF-5AA887E52D25}" srcId="{3FED0ACC-B38D-404B-9AF5-F0A2A73E1558}" destId="{E53E038F-3BB9-4736-95A4-4D3BB426D6D7}" srcOrd="1" destOrd="0" parTransId="{A4EE008E-7D0D-459A-A94B-0E7029BBB9A5}" sibTransId="{23B003CE-45BD-4F3A-A03C-10B96A8CEDF1}"/>
    <dgm:cxn modelId="{2180F0B2-3B6E-4415-AE0C-DFBA391778DF}" type="presOf" srcId="{446C47B8-9AAD-4EBC-AB99-A6DB1F287619}" destId="{0DF38918-989A-491A-9C2C-3DF7BE400EDF}" srcOrd="0" destOrd="2" presId="urn:microsoft.com/office/officeart/2005/8/layout/list1"/>
    <dgm:cxn modelId="{A6EAEFEE-6E1C-4E1E-BB7F-7CF186D4BC49}" type="presOf" srcId="{A13A451C-0588-4AB1-AB40-FBF1ADE2D518}" destId="{0DF38918-989A-491A-9C2C-3DF7BE400EDF}" srcOrd="0" destOrd="1" presId="urn:microsoft.com/office/officeart/2005/8/layout/list1"/>
    <dgm:cxn modelId="{C6502AF0-62CA-4A29-BA42-8799DFF6731B}" srcId="{3FED0ACC-B38D-404B-9AF5-F0A2A73E1558}" destId="{1E93D354-8FE5-49B1-B2ED-857DD665A91B}" srcOrd="3" destOrd="0" parTransId="{88FD67BE-6DFB-4D2B-8A9F-A1C2370CE640}" sibTransId="{D67C1645-CB12-4315-99A2-56FA4C9B40F8}"/>
    <dgm:cxn modelId="{0D57D7F5-7667-495E-9782-A3E609140FF4}" type="presOf" srcId="{65CFC6C6-CBA1-4D0C-9C46-D3DBDDE3DD83}" destId="{4B46A531-FAA1-4E5D-A0E1-8F9FF4821C4F}" srcOrd="0" destOrd="0" presId="urn:microsoft.com/office/officeart/2005/8/layout/list1"/>
    <dgm:cxn modelId="{4D8B5F40-8E42-4FB2-8AC2-70CD20224FDA}" type="presParOf" srcId="{7AC95F80-4A89-4B58-8E9C-195E517AA7D9}" destId="{D1239F50-9A8B-4D31-A1B7-C9CD1A79D43F}" srcOrd="0" destOrd="0" presId="urn:microsoft.com/office/officeart/2005/8/layout/list1"/>
    <dgm:cxn modelId="{3199FB60-C38D-43CA-A92C-9F9702FEB799}" type="presParOf" srcId="{D1239F50-9A8B-4D31-A1B7-C9CD1A79D43F}" destId="{4B46A531-FAA1-4E5D-A0E1-8F9FF4821C4F}" srcOrd="0" destOrd="0" presId="urn:microsoft.com/office/officeart/2005/8/layout/list1"/>
    <dgm:cxn modelId="{2EC79BFD-4F2F-40DD-ACB3-798DCB0122F3}" type="presParOf" srcId="{D1239F50-9A8B-4D31-A1B7-C9CD1A79D43F}" destId="{36FCABFF-46D1-4186-9641-93D0886F0143}" srcOrd="1" destOrd="0" presId="urn:microsoft.com/office/officeart/2005/8/layout/list1"/>
    <dgm:cxn modelId="{D31FF4F4-F0AD-483E-BAFB-743639A1447E}" type="presParOf" srcId="{7AC95F80-4A89-4B58-8E9C-195E517AA7D9}" destId="{59F25859-17E2-4F4A-8839-1DEFAEC5E4D6}" srcOrd="1" destOrd="0" presId="urn:microsoft.com/office/officeart/2005/8/layout/list1"/>
    <dgm:cxn modelId="{2A4D085C-66A0-420B-8C19-BF7BF080F740}" type="presParOf" srcId="{7AC95F80-4A89-4B58-8E9C-195E517AA7D9}" destId="{0DF38918-989A-491A-9C2C-3DF7BE400EDF}" srcOrd="2" destOrd="0" presId="urn:microsoft.com/office/officeart/2005/8/layout/list1"/>
    <dgm:cxn modelId="{EB1FBA84-DF3E-4399-B9D2-958FFBD850C4}" type="presParOf" srcId="{7AC95F80-4A89-4B58-8E9C-195E517AA7D9}" destId="{3D7E7EDB-73A7-4791-A62A-F7539645F41F}" srcOrd="3" destOrd="0" presId="urn:microsoft.com/office/officeart/2005/8/layout/list1"/>
    <dgm:cxn modelId="{578C37EA-E655-4087-920E-FD697BA36292}" type="presParOf" srcId="{7AC95F80-4A89-4B58-8E9C-195E517AA7D9}" destId="{E566F9C1-678E-423A-A641-A5F604CB79C9}" srcOrd="4" destOrd="0" presId="urn:microsoft.com/office/officeart/2005/8/layout/list1"/>
    <dgm:cxn modelId="{246B0CCA-375D-419F-AC3A-D6BC3E0B7EAC}" type="presParOf" srcId="{E566F9C1-678E-423A-A641-A5F604CB79C9}" destId="{E95136CF-AD2B-4BC8-A468-B6972AB0F7A0}" srcOrd="0" destOrd="0" presId="urn:microsoft.com/office/officeart/2005/8/layout/list1"/>
    <dgm:cxn modelId="{87CE0D11-3837-4382-92F5-4C1CD5553575}" type="presParOf" srcId="{E566F9C1-678E-423A-A641-A5F604CB79C9}" destId="{A55BC11D-3250-4C42-B560-BA3EAB572AC7}" srcOrd="1" destOrd="0" presId="urn:microsoft.com/office/officeart/2005/8/layout/list1"/>
    <dgm:cxn modelId="{C87D33F1-A969-476B-9BDB-7F96CC459E63}" type="presParOf" srcId="{7AC95F80-4A89-4B58-8E9C-195E517AA7D9}" destId="{4EC853DB-155B-452B-8093-98DD0D88DE9E}" srcOrd="5" destOrd="0" presId="urn:microsoft.com/office/officeart/2005/8/layout/list1"/>
    <dgm:cxn modelId="{2BC76810-4CD7-4E18-8993-11835AD1AC57}" type="presParOf" srcId="{7AC95F80-4A89-4B58-8E9C-195E517AA7D9}" destId="{5D85E0C5-93C9-43C1-BD51-6B8D8ACCAAEB}"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5C66C9-350D-4AD5-84E3-2BF673A14778}" type="doc">
      <dgm:prSet loTypeId="urn:microsoft.com/office/officeart/2018/5/layout/Centered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39C9E9A9-76E8-40FF-B9AF-FC2858B4E873}">
      <dgm:prSet/>
      <dgm:spPr/>
      <dgm:t>
        <a:bodyPr/>
        <a:lstStyle/>
        <a:p>
          <a:pPr>
            <a:lnSpc>
              <a:spcPct val="100000"/>
            </a:lnSpc>
            <a:defRPr b="1"/>
          </a:pPr>
          <a:r>
            <a:rPr lang="en-US"/>
            <a:t>Develop</a:t>
          </a:r>
        </a:p>
      </dgm:t>
    </dgm:pt>
    <dgm:pt modelId="{3E1EC7E3-C466-4FB3-8EE2-C0AEBD33AD83}" type="parTrans" cxnId="{8FCE31C6-C216-43F7-AE0E-489F1056E8B4}">
      <dgm:prSet/>
      <dgm:spPr/>
      <dgm:t>
        <a:bodyPr/>
        <a:lstStyle/>
        <a:p>
          <a:endParaRPr lang="en-US"/>
        </a:p>
      </dgm:t>
    </dgm:pt>
    <dgm:pt modelId="{2935835C-3AEE-4A9A-B07E-60FFF9FE1DD8}" type="sibTrans" cxnId="{8FCE31C6-C216-43F7-AE0E-489F1056E8B4}">
      <dgm:prSet/>
      <dgm:spPr/>
      <dgm:t>
        <a:bodyPr/>
        <a:lstStyle/>
        <a:p>
          <a:endParaRPr lang="en-US"/>
        </a:p>
      </dgm:t>
    </dgm:pt>
    <dgm:pt modelId="{68AFE121-5F9F-4EE8-B661-38E334B7933C}">
      <dgm:prSet/>
      <dgm:spPr/>
      <dgm:t>
        <a:bodyPr/>
        <a:lstStyle/>
        <a:p>
          <a:pPr>
            <a:lnSpc>
              <a:spcPct val="100000"/>
            </a:lnSpc>
          </a:pPr>
          <a:r>
            <a:rPr lang="en-US" dirty="0"/>
            <a:t>Develop method of providing star ratings based on HSM2 rating – </a:t>
          </a:r>
          <a:r>
            <a:rPr lang="en-US" b="1" i="1" dirty="0"/>
            <a:t>Awaiting Final Approval</a:t>
          </a:r>
        </a:p>
      </dgm:t>
    </dgm:pt>
    <dgm:pt modelId="{D982F4CC-F729-4CED-93A8-09FB84740644}" type="parTrans" cxnId="{C2172998-7FFD-4791-9A9D-DA5909337348}">
      <dgm:prSet/>
      <dgm:spPr/>
      <dgm:t>
        <a:bodyPr/>
        <a:lstStyle/>
        <a:p>
          <a:endParaRPr lang="en-US"/>
        </a:p>
      </dgm:t>
    </dgm:pt>
    <dgm:pt modelId="{50E7414E-2270-477F-945E-E0F61234135E}" type="sibTrans" cxnId="{C2172998-7FFD-4791-9A9D-DA5909337348}">
      <dgm:prSet/>
      <dgm:spPr/>
      <dgm:t>
        <a:bodyPr/>
        <a:lstStyle/>
        <a:p>
          <a:endParaRPr lang="en-US"/>
        </a:p>
      </dgm:t>
    </dgm:pt>
    <dgm:pt modelId="{7F790AD5-88BA-482B-927E-2995307A2B22}">
      <dgm:prSet/>
      <dgm:spPr/>
      <dgm:t>
        <a:bodyPr/>
        <a:lstStyle/>
        <a:p>
          <a:pPr>
            <a:lnSpc>
              <a:spcPct val="100000"/>
            </a:lnSpc>
            <a:defRPr b="1"/>
          </a:pPr>
          <a:r>
            <a:rPr lang="en-US"/>
            <a:t>Expand</a:t>
          </a:r>
        </a:p>
      </dgm:t>
    </dgm:pt>
    <dgm:pt modelId="{83217549-A603-4C68-8419-1E4829D3A4F7}" type="parTrans" cxnId="{0C19D5D2-494A-4AE0-B71F-6404A4E80FFC}">
      <dgm:prSet/>
      <dgm:spPr/>
      <dgm:t>
        <a:bodyPr/>
        <a:lstStyle/>
        <a:p>
          <a:endParaRPr lang="en-US"/>
        </a:p>
      </dgm:t>
    </dgm:pt>
    <dgm:pt modelId="{6C873174-941E-463D-8AAE-7A8C508A4185}" type="sibTrans" cxnId="{0C19D5D2-494A-4AE0-B71F-6404A4E80FFC}">
      <dgm:prSet/>
      <dgm:spPr/>
      <dgm:t>
        <a:bodyPr/>
        <a:lstStyle/>
        <a:p>
          <a:endParaRPr lang="en-US"/>
        </a:p>
      </dgm:t>
    </dgm:pt>
    <dgm:pt modelId="{96E840B9-9AE1-41BE-8A74-E52E495D67C5}">
      <dgm:prSet/>
      <dgm:spPr/>
      <dgm:t>
        <a:bodyPr/>
        <a:lstStyle/>
        <a:p>
          <a:pPr>
            <a:lnSpc>
              <a:spcPct val="100000"/>
            </a:lnSpc>
          </a:pPr>
          <a:r>
            <a:rPr lang="en-US"/>
            <a:t>Expand database – </a:t>
          </a:r>
          <a:r>
            <a:rPr lang="en-US" b="1" i="1"/>
            <a:t>Complete</a:t>
          </a:r>
        </a:p>
      </dgm:t>
    </dgm:pt>
    <dgm:pt modelId="{532FE407-410D-45F2-B231-C5357F8155A5}" type="parTrans" cxnId="{B3B608D9-42F7-4AEC-90BA-1AAF3E197C8C}">
      <dgm:prSet/>
      <dgm:spPr/>
      <dgm:t>
        <a:bodyPr/>
        <a:lstStyle/>
        <a:p>
          <a:endParaRPr lang="en-US"/>
        </a:p>
      </dgm:t>
    </dgm:pt>
    <dgm:pt modelId="{A7E534C7-A424-4928-ADCC-289801E2847F}" type="sibTrans" cxnId="{B3B608D9-42F7-4AEC-90BA-1AAF3E197C8C}">
      <dgm:prSet/>
      <dgm:spPr/>
      <dgm:t>
        <a:bodyPr/>
        <a:lstStyle/>
        <a:p>
          <a:endParaRPr lang="en-US"/>
        </a:p>
      </dgm:t>
    </dgm:pt>
    <dgm:pt modelId="{A8901F15-6A10-48C8-8B55-7BF5BFE0A18A}">
      <dgm:prSet/>
      <dgm:spPr/>
      <dgm:t>
        <a:bodyPr/>
        <a:lstStyle/>
        <a:p>
          <a:pPr>
            <a:lnSpc>
              <a:spcPct val="100000"/>
            </a:lnSpc>
            <a:defRPr b="1"/>
          </a:pPr>
          <a:r>
            <a:rPr lang="en-US"/>
            <a:t>Revise</a:t>
          </a:r>
        </a:p>
      </dgm:t>
    </dgm:pt>
    <dgm:pt modelId="{6FB71FEF-E38F-444B-B825-0AB3024AA319}" type="parTrans" cxnId="{48DA2752-F953-45ED-8885-B0A238670653}">
      <dgm:prSet/>
      <dgm:spPr/>
      <dgm:t>
        <a:bodyPr/>
        <a:lstStyle/>
        <a:p>
          <a:endParaRPr lang="en-US"/>
        </a:p>
      </dgm:t>
    </dgm:pt>
    <dgm:pt modelId="{60240C69-966A-492D-819C-EA86D5FCE892}" type="sibTrans" cxnId="{48DA2752-F953-45ED-8885-B0A238670653}">
      <dgm:prSet/>
      <dgm:spPr/>
      <dgm:t>
        <a:bodyPr/>
        <a:lstStyle/>
        <a:p>
          <a:endParaRPr lang="en-US"/>
        </a:p>
      </dgm:t>
    </dgm:pt>
    <dgm:pt modelId="{4917D54A-177D-43EE-BFC4-73A924E898BE}">
      <dgm:prSet/>
      <dgm:spPr/>
      <dgm:t>
        <a:bodyPr/>
        <a:lstStyle/>
        <a:p>
          <a:pPr>
            <a:lnSpc>
              <a:spcPct val="100000"/>
            </a:lnSpc>
          </a:pPr>
          <a:r>
            <a:rPr lang="en-US"/>
            <a:t>Revise user input forms in the administrative section – </a:t>
          </a:r>
          <a:r>
            <a:rPr lang="en-US" b="1" i="1"/>
            <a:t>Complete</a:t>
          </a:r>
        </a:p>
      </dgm:t>
    </dgm:pt>
    <dgm:pt modelId="{300A1F70-6C42-49FD-AA6B-6CD52514B149}" type="parTrans" cxnId="{A85BA8D0-0599-467B-BCB5-BE9354B8D30F}">
      <dgm:prSet/>
      <dgm:spPr/>
      <dgm:t>
        <a:bodyPr/>
        <a:lstStyle/>
        <a:p>
          <a:endParaRPr lang="en-US"/>
        </a:p>
      </dgm:t>
    </dgm:pt>
    <dgm:pt modelId="{0BD91359-507D-4874-B78F-155F9AC5C3EF}" type="sibTrans" cxnId="{A85BA8D0-0599-467B-BCB5-BE9354B8D30F}">
      <dgm:prSet/>
      <dgm:spPr/>
      <dgm:t>
        <a:bodyPr/>
        <a:lstStyle/>
        <a:p>
          <a:endParaRPr lang="en-US"/>
        </a:p>
      </dgm:t>
    </dgm:pt>
    <dgm:pt modelId="{25A97035-3AD5-4B1E-8CD8-680D89F1B61F}" type="pres">
      <dgm:prSet presAssocID="{775C66C9-350D-4AD5-84E3-2BF673A14778}" presName="root" presStyleCnt="0">
        <dgm:presLayoutVars>
          <dgm:dir/>
          <dgm:resizeHandles val="exact"/>
        </dgm:presLayoutVars>
      </dgm:prSet>
      <dgm:spPr/>
    </dgm:pt>
    <dgm:pt modelId="{6D2C5965-A5AC-4F57-9445-B93BE8DDDA20}" type="pres">
      <dgm:prSet presAssocID="{39C9E9A9-76E8-40FF-B9AF-FC2858B4E873}" presName="compNode" presStyleCnt="0"/>
      <dgm:spPr/>
    </dgm:pt>
    <dgm:pt modelId="{580FFDEE-023B-492F-839B-ED167BB8E421}" type="pres">
      <dgm:prSet presAssocID="{39C9E9A9-76E8-40FF-B9AF-FC2858B4E87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ar"/>
        </a:ext>
      </dgm:extLst>
    </dgm:pt>
    <dgm:pt modelId="{E0052670-E92E-4ACD-B9EE-C8D34DCC2F75}" type="pres">
      <dgm:prSet presAssocID="{39C9E9A9-76E8-40FF-B9AF-FC2858B4E873}" presName="iconSpace" presStyleCnt="0"/>
      <dgm:spPr/>
    </dgm:pt>
    <dgm:pt modelId="{FB8A4902-917B-4136-B2B1-EFFB13BD2066}" type="pres">
      <dgm:prSet presAssocID="{39C9E9A9-76E8-40FF-B9AF-FC2858B4E873}" presName="parTx" presStyleLbl="revTx" presStyleIdx="0" presStyleCnt="6">
        <dgm:presLayoutVars>
          <dgm:chMax val="0"/>
          <dgm:chPref val="0"/>
        </dgm:presLayoutVars>
      </dgm:prSet>
      <dgm:spPr/>
    </dgm:pt>
    <dgm:pt modelId="{4AEC4BFC-A2D6-462D-B010-93C926276123}" type="pres">
      <dgm:prSet presAssocID="{39C9E9A9-76E8-40FF-B9AF-FC2858B4E873}" presName="txSpace" presStyleCnt="0"/>
      <dgm:spPr/>
    </dgm:pt>
    <dgm:pt modelId="{A455DB1B-CE39-4AE6-A0F4-CC2401ABE9C4}" type="pres">
      <dgm:prSet presAssocID="{39C9E9A9-76E8-40FF-B9AF-FC2858B4E873}" presName="desTx" presStyleLbl="revTx" presStyleIdx="1" presStyleCnt="6">
        <dgm:presLayoutVars/>
      </dgm:prSet>
      <dgm:spPr/>
    </dgm:pt>
    <dgm:pt modelId="{2A55146D-EB88-444E-9276-9218C7CAB4E6}" type="pres">
      <dgm:prSet presAssocID="{2935835C-3AEE-4A9A-B07E-60FFF9FE1DD8}" presName="sibTrans" presStyleCnt="0"/>
      <dgm:spPr/>
    </dgm:pt>
    <dgm:pt modelId="{675EE1E9-029F-4133-A659-B8B0EA04904D}" type="pres">
      <dgm:prSet presAssocID="{7F790AD5-88BA-482B-927E-2995307A2B22}" presName="compNode" presStyleCnt="0"/>
      <dgm:spPr/>
    </dgm:pt>
    <dgm:pt modelId="{3F54A00A-8033-4D78-8390-074A447B8E70}" type="pres">
      <dgm:prSet presAssocID="{7F790AD5-88BA-482B-927E-2995307A2B2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ximize"/>
        </a:ext>
      </dgm:extLst>
    </dgm:pt>
    <dgm:pt modelId="{8E87CA3E-1251-40DC-964F-76E360B3868F}" type="pres">
      <dgm:prSet presAssocID="{7F790AD5-88BA-482B-927E-2995307A2B22}" presName="iconSpace" presStyleCnt="0"/>
      <dgm:spPr/>
    </dgm:pt>
    <dgm:pt modelId="{7D2F32D4-928B-4AAC-BE81-6E612942C3D8}" type="pres">
      <dgm:prSet presAssocID="{7F790AD5-88BA-482B-927E-2995307A2B22}" presName="parTx" presStyleLbl="revTx" presStyleIdx="2" presStyleCnt="6">
        <dgm:presLayoutVars>
          <dgm:chMax val="0"/>
          <dgm:chPref val="0"/>
        </dgm:presLayoutVars>
      </dgm:prSet>
      <dgm:spPr/>
    </dgm:pt>
    <dgm:pt modelId="{07D2D3E5-7E71-4FFB-8976-BDDF9E168698}" type="pres">
      <dgm:prSet presAssocID="{7F790AD5-88BA-482B-927E-2995307A2B22}" presName="txSpace" presStyleCnt="0"/>
      <dgm:spPr/>
    </dgm:pt>
    <dgm:pt modelId="{8E5949FB-A905-4CC5-8C78-5790157DD884}" type="pres">
      <dgm:prSet presAssocID="{7F790AD5-88BA-482B-927E-2995307A2B22}" presName="desTx" presStyleLbl="revTx" presStyleIdx="3" presStyleCnt="6">
        <dgm:presLayoutVars/>
      </dgm:prSet>
      <dgm:spPr/>
    </dgm:pt>
    <dgm:pt modelId="{31DD1982-FCC5-4DF9-88F7-15AB933794C3}" type="pres">
      <dgm:prSet presAssocID="{6C873174-941E-463D-8AAE-7A8C508A4185}" presName="sibTrans" presStyleCnt="0"/>
      <dgm:spPr/>
    </dgm:pt>
    <dgm:pt modelId="{642DED6D-8714-4021-9767-6837B0386146}" type="pres">
      <dgm:prSet presAssocID="{A8901F15-6A10-48C8-8B55-7BF5BFE0A18A}" presName="compNode" presStyleCnt="0"/>
      <dgm:spPr/>
    </dgm:pt>
    <dgm:pt modelId="{3B5DF919-03C0-4293-BB5E-E4379152EB76}" type="pres">
      <dgm:prSet presAssocID="{A8901F15-6A10-48C8-8B55-7BF5BFE0A1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ument"/>
        </a:ext>
      </dgm:extLst>
    </dgm:pt>
    <dgm:pt modelId="{5DCCDAA8-F4E4-4AE9-AABE-142009BAACE3}" type="pres">
      <dgm:prSet presAssocID="{A8901F15-6A10-48C8-8B55-7BF5BFE0A18A}" presName="iconSpace" presStyleCnt="0"/>
      <dgm:spPr/>
    </dgm:pt>
    <dgm:pt modelId="{B616559F-D1C5-488C-9FE2-93B9F9FA2ED8}" type="pres">
      <dgm:prSet presAssocID="{A8901F15-6A10-48C8-8B55-7BF5BFE0A18A}" presName="parTx" presStyleLbl="revTx" presStyleIdx="4" presStyleCnt="6">
        <dgm:presLayoutVars>
          <dgm:chMax val="0"/>
          <dgm:chPref val="0"/>
        </dgm:presLayoutVars>
      </dgm:prSet>
      <dgm:spPr/>
    </dgm:pt>
    <dgm:pt modelId="{43F75D63-AE93-4DC9-AEBB-166F8A35F30B}" type="pres">
      <dgm:prSet presAssocID="{A8901F15-6A10-48C8-8B55-7BF5BFE0A18A}" presName="txSpace" presStyleCnt="0"/>
      <dgm:spPr/>
    </dgm:pt>
    <dgm:pt modelId="{466CDDFD-3D85-43C9-8E30-EA214D800A6A}" type="pres">
      <dgm:prSet presAssocID="{A8901F15-6A10-48C8-8B55-7BF5BFE0A18A}" presName="desTx" presStyleLbl="revTx" presStyleIdx="5" presStyleCnt="6">
        <dgm:presLayoutVars/>
      </dgm:prSet>
      <dgm:spPr/>
    </dgm:pt>
  </dgm:ptLst>
  <dgm:cxnLst>
    <dgm:cxn modelId="{912A440F-7E1C-41AC-80C3-A2CDBE3BE3B9}" type="presOf" srcId="{96E840B9-9AE1-41BE-8A74-E52E495D67C5}" destId="{8E5949FB-A905-4CC5-8C78-5790157DD884}" srcOrd="0" destOrd="0" presId="urn:microsoft.com/office/officeart/2018/5/layout/CenteredIconLabelDescriptionList"/>
    <dgm:cxn modelId="{48DA2752-F953-45ED-8885-B0A238670653}" srcId="{775C66C9-350D-4AD5-84E3-2BF673A14778}" destId="{A8901F15-6A10-48C8-8B55-7BF5BFE0A18A}" srcOrd="2" destOrd="0" parTransId="{6FB71FEF-E38F-444B-B825-0AB3024AA319}" sibTransId="{60240C69-966A-492D-819C-EA86D5FCE892}"/>
    <dgm:cxn modelId="{27B0C159-BAAE-4F3C-83D7-C655FE73C47A}" type="presOf" srcId="{7F790AD5-88BA-482B-927E-2995307A2B22}" destId="{7D2F32D4-928B-4AAC-BE81-6E612942C3D8}" srcOrd="0" destOrd="0" presId="urn:microsoft.com/office/officeart/2018/5/layout/CenteredIconLabelDescriptionList"/>
    <dgm:cxn modelId="{CEEB4393-5CDD-48AC-9A5A-394D8226B1CE}" type="presOf" srcId="{775C66C9-350D-4AD5-84E3-2BF673A14778}" destId="{25A97035-3AD5-4B1E-8CD8-680D89F1B61F}" srcOrd="0" destOrd="0" presId="urn:microsoft.com/office/officeart/2018/5/layout/CenteredIconLabelDescriptionList"/>
    <dgm:cxn modelId="{C2172998-7FFD-4791-9A9D-DA5909337348}" srcId="{39C9E9A9-76E8-40FF-B9AF-FC2858B4E873}" destId="{68AFE121-5F9F-4EE8-B661-38E334B7933C}" srcOrd="0" destOrd="0" parTransId="{D982F4CC-F729-4CED-93A8-09FB84740644}" sibTransId="{50E7414E-2270-477F-945E-E0F61234135E}"/>
    <dgm:cxn modelId="{1902389F-196A-4F73-8B36-C09E43F46D85}" type="presOf" srcId="{39C9E9A9-76E8-40FF-B9AF-FC2858B4E873}" destId="{FB8A4902-917B-4136-B2B1-EFFB13BD2066}" srcOrd="0" destOrd="0" presId="urn:microsoft.com/office/officeart/2018/5/layout/CenteredIconLabelDescriptionList"/>
    <dgm:cxn modelId="{F86966A6-C429-4F9E-B784-155233C1228D}" type="presOf" srcId="{A8901F15-6A10-48C8-8B55-7BF5BFE0A18A}" destId="{B616559F-D1C5-488C-9FE2-93B9F9FA2ED8}" srcOrd="0" destOrd="0" presId="urn:microsoft.com/office/officeart/2018/5/layout/CenteredIconLabelDescriptionList"/>
    <dgm:cxn modelId="{8FCE31C6-C216-43F7-AE0E-489F1056E8B4}" srcId="{775C66C9-350D-4AD5-84E3-2BF673A14778}" destId="{39C9E9A9-76E8-40FF-B9AF-FC2858B4E873}" srcOrd="0" destOrd="0" parTransId="{3E1EC7E3-C466-4FB3-8EE2-C0AEBD33AD83}" sibTransId="{2935835C-3AEE-4A9A-B07E-60FFF9FE1DD8}"/>
    <dgm:cxn modelId="{A85BA8D0-0599-467B-BCB5-BE9354B8D30F}" srcId="{A8901F15-6A10-48C8-8B55-7BF5BFE0A18A}" destId="{4917D54A-177D-43EE-BFC4-73A924E898BE}" srcOrd="0" destOrd="0" parTransId="{300A1F70-6C42-49FD-AA6B-6CD52514B149}" sibTransId="{0BD91359-507D-4874-B78F-155F9AC5C3EF}"/>
    <dgm:cxn modelId="{440FC0D2-F466-40DD-B862-79629371C2C2}" type="presOf" srcId="{4917D54A-177D-43EE-BFC4-73A924E898BE}" destId="{466CDDFD-3D85-43C9-8E30-EA214D800A6A}" srcOrd="0" destOrd="0" presId="urn:microsoft.com/office/officeart/2018/5/layout/CenteredIconLabelDescriptionList"/>
    <dgm:cxn modelId="{0C19D5D2-494A-4AE0-B71F-6404A4E80FFC}" srcId="{775C66C9-350D-4AD5-84E3-2BF673A14778}" destId="{7F790AD5-88BA-482B-927E-2995307A2B22}" srcOrd="1" destOrd="0" parTransId="{83217549-A603-4C68-8419-1E4829D3A4F7}" sibTransId="{6C873174-941E-463D-8AAE-7A8C508A4185}"/>
    <dgm:cxn modelId="{B3B608D9-42F7-4AEC-90BA-1AAF3E197C8C}" srcId="{7F790AD5-88BA-482B-927E-2995307A2B22}" destId="{96E840B9-9AE1-41BE-8A74-E52E495D67C5}" srcOrd="0" destOrd="0" parTransId="{532FE407-410D-45F2-B231-C5357F8155A5}" sibTransId="{A7E534C7-A424-4928-ADCC-289801E2847F}"/>
    <dgm:cxn modelId="{44BC26EE-91EC-43EC-8692-41E36DF096FF}" type="presOf" srcId="{68AFE121-5F9F-4EE8-B661-38E334B7933C}" destId="{A455DB1B-CE39-4AE6-A0F4-CC2401ABE9C4}" srcOrd="0" destOrd="0" presId="urn:microsoft.com/office/officeart/2018/5/layout/CenteredIconLabelDescriptionList"/>
    <dgm:cxn modelId="{E7F81689-2DA4-4B58-9EE4-9A2627E5976B}" type="presParOf" srcId="{25A97035-3AD5-4B1E-8CD8-680D89F1B61F}" destId="{6D2C5965-A5AC-4F57-9445-B93BE8DDDA20}" srcOrd="0" destOrd="0" presId="urn:microsoft.com/office/officeart/2018/5/layout/CenteredIconLabelDescriptionList"/>
    <dgm:cxn modelId="{B57A36E1-5B07-4142-8E8A-86C916F3CDD1}" type="presParOf" srcId="{6D2C5965-A5AC-4F57-9445-B93BE8DDDA20}" destId="{580FFDEE-023B-492F-839B-ED167BB8E421}" srcOrd="0" destOrd="0" presId="urn:microsoft.com/office/officeart/2018/5/layout/CenteredIconLabelDescriptionList"/>
    <dgm:cxn modelId="{DE36ED38-FCCE-4AE5-9160-0DB7A67372B9}" type="presParOf" srcId="{6D2C5965-A5AC-4F57-9445-B93BE8DDDA20}" destId="{E0052670-E92E-4ACD-B9EE-C8D34DCC2F75}" srcOrd="1" destOrd="0" presId="urn:microsoft.com/office/officeart/2018/5/layout/CenteredIconLabelDescriptionList"/>
    <dgm:cxn modelId="{526E0430-FA54-40AE-A728-32441815C44A}" type="presParOf" srcId="{6D2C5965-A5AC-4F57-9445-B93BE8DDDA20}" destId="{FB8A4902-917B-4136-B2B1-EFFB13BD2066}" srcOrd="2" destOrd="0" presId="urn:microsoft.com/office/officeart/2018/5/layout/CenteredIconLabelDescriptionList"/>
    <dgm:cxn modelId="{1BA3A027-5C9D-472A-A0C7-B4DB7DB583E6}" type="presParOf" srcId="{6D2C5965-A5AC-4F57-9445-B93BE8DDDA20}" destId="{4AEC4BFC-A2D6-462D-B010-93C926276123}" srcOrd="3" destOrd="0" presId="urn:microsoft.com/office/officeart/2018/5/layout/CenteredIconLabelDescriptionList"/>
    <dgm:cxn modelId="{A93E3B96-13AC-42D9-992D-A17918AD94BA}" type="presParOf" srcId="{6D2C5965-A5AC-4F57-9445-B93BE8DDDA20}" destId="{A455DB1B-CE39-4AE6-A0F4-CC2401ABE9C4}" srcOrd="4" destOrd="0" presId="urn:microsoft.com/office/officeart/2018/5/layout/CenteredIconLabelDescriptionList"/>
    <dgm:cxn modelId="{F66FE375-24B7-4A80-A7C2-CDF82B5D632A}" type="presParOf" srcId="{25A97035-3AD5-4B1E-8CD8-680D89F1B61F}" destId="{2A55146D-EB88-444E-9276-9218C7CAB4E6}" srcOrd="1" destOrd="0" presId="urn:microsoft.com/office/officeart/2018/5/layout/CenteredIconLabelDescriptionList"/>
    <dgm:cxn modelId="{9B5ADCD4-C872-4D97-8E63-C94C1073FEE8}" type="presParOf" srcId="{25A97035-3AD5-4B1E-8CD8-680D89F1B61F}" destId="{675EE1E9-029F-4133-A659-B8B0EA04904D}" srcOrd="2" destOrd="0" presId="urn:microsoft.com/office/officeart/2018/5/layout/CenteredIconLabelDescriptionList"/>
    <dgm:cxn modelId="{80EDCD57-422F-44C3-99A9-7F261CCF4591}" type="presParOf" srcId="{675EE1E9-029F-4133-A659-B8B0EA04904D}" destId="{3F54A00A-8033-4D78-8390-074A447B8E70}" srcOrd="0" destOrd="0" presId="urn:microsoft.com/office/officeart/2018/5/layout/CenteredIconLabelDescriptionList"/>
    <dgm:cxn modelId="{7CC547CB-6C12-4089-832C-0AC1C243B84F}" type="presParOf" srcId="{675EE1E9-029F-4133-A659-B8B0EA04904D}" destId="{8E87CA3E-1251-40DC-964F-76E360B3868F}" srcOrd="1" destOrd="0" presId="urn:microsoft.com/office/officeart/2018/5/layout/CenteredIconLabelDescriptionList"/>
    <dgm:cxn modelId="{DD7F905D-869E-46F1-8BE9-A4D2888B4938}" type="presParOf" srcId="{675EE1E9-029F-4133-A659-B8B0EA04904D}" destId="{7D2F32D4-928B-4AAC-BE81-6E612942C3D8}" srcOrd="2" destOrd="0" presId="urn:microsoft.com/office/officeart/2018/5/layout/CenteredIconLabelDescriptionList"/>
    <dgm:cxn modelId="{582CA09A-629F-44CA-84E4-5DA5570E7DF1}" type="presParOf" srcId="{675EE1E9-029F-4133-A659-B8B0EA04904D}" destId="{07D2D3E5-7E71-4FFB-8976-BDDF9E168698}" srcOrd="3" destOrd="0" presId="urn:microsoft.com/office/officeart/2018/5/layout/CenteredIconLabelDescriptionList"/>
    <dgm:cxn modelId="{2564904C-8649-46FC-AC09-E7D0FD282C89}" type="presParOf" srcId="{675EE1E9-029F-4133-A659-B8B0EA04904D}" destId="{8E5949FB-A905-4CC5-8C78-5790157DD884}" srcOrd="4" destOrd="0" presId="urn:microsoft.com/office/officeart/2018/5/layout/CenteredIconLabelDescriptionList"/>
    <dgm:cxn modelId="{6A20ADCD-2B47-406F-B505-3D07E30CC794}" type="presParOf" srcId="{25A97035-3AD5-4B1E-8CD8-680D89F1B61F}" destId="{31DD1982-FCC5-4DF9-88F7-15AB933794C3}" srcOrd="3" destOrd="0" presId="urn:microsoft.com/office/officeart/2018/5/layout/CenteredIconLabelDescriptionList"/>
    <dgm:cxn modelId="{BC1FE4C7-B461-492D-8361-30915DBB7F73}" type="presParOf" srcId="{25A97035-3AD5-4B1E-8CD8-680D89F1B61F}" destId="{642DED6D-8714-4021-9767-6837B0386146}" srcOrd="4" destOrd="0" presId="urn:microsoft.com/office/officeart/2018/5/layout/CenteredIconLabelDescriptionList"/>
    <dgm:cxn modelId="{D8627E9C-FC0D-4C92-829D-F983BE3796F7}" type="presParOf" srcId="{642DED6D-8714-4021-9767-6837B0386146}" destId="{3B5DF919-03C0-4293-BB5E-E4379152EB76}" srcOrd="0" destOrd="0" presId="urn:microsoft.com/office/officeart/2018/5/layout/CenteredIconLabelDescriptionList"/>
    <dgm:cxn modelId="{4CA83871-B323-4BA4-B2CC-94042B8636DC}" type="presParOf" srcId="{642DED6D-8714-4021-9767-6837B0386146}" destId="{5DCCDAA8-F4E4-4AE9-AABE-142009BAACE3}" srcOrd="1" destOrd="0" presId="urn:microsoft.com/office/officeart/2018/5/layout/CenteredIconLabelDescriptionList"/>
    <dgm:cxn modelId="{11CEDB55-B5D8-44EF-8503-F36472911757}" type="presParOf" srcId="{642DED6D-8714-4021-9767-6837B0386146}" destId="{B616559F-D1C5-488C-9FE2-93B9F9FA2ED8}" srcOrd="2" destOrd="0" presId="urn:microsoft.com/office/officeart/2018/5/layout/CenteredIconLabelDescriptionList"/>
    <dgm:cxn modelId="{420F4A16-FDAA-4218-9FCB-DF5E1E1A9FD2}" type="presParOf" srcId="{642DED6D-8714-4021-9767-6837B0386146}" destId="{43F75D63-AE93-4DC9-AEBB-166F8A35F30B}" srcOrd="3" destOrd="0" presId="urn:microsoft.com/office/officeart/2018/5/layout/CenteredIconLabelDescriptionList"/>
    <dgm:cxn modelId="{CEFFC8B1-3D78-4AC5-A264-92472FF0054E}" type="presParOf" srcId="{642DED6D-8714-4021-9767-6837B0386146}" destId="{466CDDFD-3D85-43C9-8E30-EA214D800A6A}"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AE0FDA-9F3D-4319-B015-E0458CF2EF64}" type="doc">
      <dgm:prSet loTypeId="urn:microsoft.com/office/officeart/2018/2/layout/IconLabelDescriptionList" loCatId="icon" qsTypeId="urn:microsoft.com/office/officeart/2005/8/quickstyle/simple1" qsCatId="simple" csTypeId="urn:microsoft.com/office/officeart/2018/5/colors/Iconchunking_neutralbg_accent2_2" csCatId="accent2" phldr="1"/>
      <dgm:spPr/>
      <dgm:t>
        <a:bodyPr/>
        <a:lstStyle/>
        <a:p>
          <a:endParaRPr lang="en-US"/>
        </a:p>
      </dgm:t>
    </dgm:pt>
    <dgm:pt modelId="{D5C17931-7B19-437B-9A8B-A54D04D36F95}">
      <dgm:prSet custT="1"/>
      <dgm:spPr/>
      <dgm:t>
        <a:bodyPr/>
        <a:lstStyle/>
        <a:p>
          <a:pPr algn="ctr">
            <a:defRPr b="1"/>
          </a:pPr>
          <a:r>
            <a:rPr lang="en-US" sz="1600" dirty="0"/>
            <a:t>Hold Stakeholder Calls – </a:t>
          </a:r>
          <a:r>
            <a:rPr lang="en-US" sz="1600" b="0" i="1" dirty="0"/>
            <a:t>Complete</a:t>
          </a:r>
        </a:p>
      </dgm:t>
    </dgm:pt>
    <dgm:pt modelId="{03B926BC-0D00-41F0-BAAE-3CB6975E2950}" type="parTrans" cxnId="{10984A45-69C8-45C9-9367-82A60BB9EA01}">
      <dgm:prSet/>
      <dgm:spPr/>
      <dgm:t>
        <a:bodyPr/>
        <a:lstStyle/>
        <a:p>
          <a:pPr algn="ctr"/>
          <a:endParaRPr lang="en-US" sz="2000"/>
        </a:p>
      </dgm:t>
    </dgm:pt>
    <dgm:pt modelId="{37AF8A1A-8BEC-4E90-AB39-77EC35584C16}" type="sibTrans" cxnId="{10984A45-69C8-45C9-9367-82A60BB9EA01}">
      <dgm:prSet/>
      <dgm:spPr/>
      <dgm:t>
        <a:bodyPr/>
        <a:lstStyle/>
        <a:p>
          <a:pPr algn="ctr"/>
          <a:endParaRPr lang="en-US" sz="2000"/>
        </a:p>
      </dgm:t>
    </dgm:pt>
    <dgm:pt modelId="{F3365289-7702-48CD-A40F-D10AD433B1A6}">
      <dgm:prSet custT="1"/>
      <dgm:spPr/>
      <dgm:t>
        <a:bodyPr/>
        <a:lstStyle/>
        <a:p>
          <a:pPr algn="l"/>
          <a:r>
            <a:rPr lang="en-US" sz="1200" dirty="0"/>
            <a:t>Understand how this proposed ratings transition would affect the field of safety practice and research</a:t>
          </a:r>
        </a:p>
      </dgm:t>
    </dgm:pt>
    <dgm:pt modelId="{BD62E597-5E14-4FFC-9BAD-64DE9CCBA83F}" type="parTrans" cxnId="{29547071-9A93-4E12-82DD-6D64493DEB29}">
      <dgm:prSet/>
      <dgm:spPr/>
      <dgm:t>
        <a:bodyPr/>
        <a:lstStyle/>
        <a:p>
          <a:pPr algn="ctr"/>
          <a:endParaRPr lang="en-US" sz="2000"/>
        </a:p>
      </dgm:t>
    </dgm:pt>
    <dgm:pt modelId="{C6095CE4-2C91-433C-AE30-AC9AC9AF0CDA}" type="sibTrans" cxnId="{29547071-9A93-4E12-82DD-6D64493DEB29}">
      <dgm:prSet/>
      <dgm:spPr/>
      <dgm:t>
        <a:bodyPr/>
        <a:lstStyle/>
        <a:p>
          <a:pPr algn="ctr"/>
          <a:endParaRPr lang="en-US" sz="2000"/>
        </a:p>
      </dgm:t>
    </dgm:pt>
    <dgm:pt modelId="{7B456A20-A034-478B-B0CA-56AC0D33C99E}">
      <dgm:prSet custT="1"/>
      <dgm:spPr/>
      <dgm:t>
        <a:bodyPr/>
        <a:lstStyle/>
        <a:p>
          <a:pPr algn="l"/>
          <a:r>
            <a:rPr lang="en-US" sz="1200" dirty="0"/>
            <a:t>Identify opportunities to improve navigation/search functionality </a:t>
          </a:r>
        </a:p>
      </dgm:t>
    </dgm:pt>
    <dgm:pt modelId="{DBDDA2D1-79BF-40AA-A8CB-5482757A8244}" type="parTrans" cxnId="{2C326888-EA3A-4E0A-B9CA-5253E1ECD856}">
      <dgm:prSet/>
      <dgm:spPr/>
      <dgm:t>
        <a:bodyPr/>
        <a:lstStyle/>
        <a:p>
          <a:pPr algn="ctr"/>
          <a:endParaRPr lang="en-US" sz="2000"/>
        </a:p>
      </dgm:t>
    </dgm:pt>
    <dgm:pt modelId="{33D6DE46-6555-43BF-BB5A-6B836A70F11A}" type="sibTrans" cxnId="{2C326888-EA3A-4E0A-B9CA-5253E1ECD856}">
      <dgm:prSet/>
      <dgm:spPr/>
      <dgm:t>
        <a:bodyPr/>
        <a:lstStyle/>
        <a:p>
          <a:pPr algn="ctr"/>
          <a:endParaRPr lang="en-US" sz="2000"/>
        </a:p>
      </dgm:t>
    </dgm:pt>
    <dgm:pt modelId="{30516C02-CEC2-46BD-925A-199FBC56C2C9}">
      <dgm:prSet custT="1"/>
      <dgm:spPr/>
      <dgm:t>
        <a:bodyPr/>
        <a:lstStyle/>
        <a:p>
          <a:pPr algn="ctr">
            <a:defRPr b="1"/>
          </a:pPr>
          <a:r>
            <a:rPr lang="en-US" sz="1600" dirty="0"/>
            <a:t>Develop Outreach Materials – </a:t>
          </a:r>
          <a:r>
            <a:rPr lang="en-US" sz="1600" b="0" i="1" dirty="0"/>
            <a:t>Ongoing</a:t>
          </a:r>
        </a:p>
      </dgm:t>
    </dgm:pt>
    <dgm:pt modelId="{8DAA8E4E-C6BA-4050-B679-0DC540FCDA80}" type="parTrans" cxnId="{01729DB2-4A38-4FED-8BD4-84C6AE88767B}">
      <dgm:prSet/>
      <dgm:spPr/>
      <dgm:t>
        <a:bodyPr/>
        <a:lstStyle/>
        <a:p>
          <a:pPr algn="ctr"/>
          <a:endParaRPr lang="en-US" sz="2000"/>
        </a:p>
      </dgm:t>
    </dgm:pt>
    <dgm:pt modelId="{E4E3D4BA-13AC-4930-A7D6-BD5B8BEC841A}" type="sibTrans" cxnId="{01729DB2-4A38-4FED-8BD4-84C6AE88767B}">
      <dgm:prSet/>
      <dgm:spPr/>
      <dgm:t>
        <a:bodyPr/>
        <a:lstStyle/>
        <a:p>
          <a:pPr algn="ctr"/>
          <a:endParaRPr lang="en-US" sz="2000"/>
        </a:p>
      </dgm:t>
    </dgm:pt>
    <dgm:pt modelId="{681E6DFB-28E8-48E0-8C33-F8221D8D55A7}">
      <dgm:prSet custT="1"/>
      <dgm:spPr/>
      <dgm:t>
        <a:bodyPr/>
        <a:lstStyle/>
        <a:p>
          <a:pPr algn="l"/>
          <a:r>
            <a:rPr lang="en-US" sz="1200" dirty="0"/>
            <a:t>Advance materials announcing change – </a:t>
          </a:r>
          <a:r>
            <a:rPr lang="en-US" sz="1200" b="1" i="1" dirty="0"/>
            <a:t>Available on Website</a:t>
          </a:r>
          <a:endParaRPr lang="en-US" sz="1200" i="1" dirty="0"/>
        </a:p>
      </dgm:t>
    </dgm:pt>
    <dgm:pt modelId="{FB051065-3148-44EF-98DF-2C604E35867B}" type="parTrans" cxnId="{038A50DF-D211-4C25-9B69-6E5C5DAC21D8}">
      <dgm:prSet/>
      <dgm:spPr/>
      <dgm:t>
        <a:bodyPr/>
        <a:lstStyle/>
        <a:p>
          <a:pPr algn="ctr"/>
          <a:endParaRPr lang="en-US" sz="2000"/>
        </a:p>
      </dgm:t>
    </dgm:pt>
    <dgm:pt modelId="{1A3DA75D-38B8-41DE-A0AF-0A5C81531C99}" type="sibTrans" cxnId="{038A50DF-D211-4C25-9B69-6E5C5DAC21D8}">
      <dgm:prSet/>
      <dgm:spPr/>
      <dgm:t>
        <a:bodyPr/>
        <a:lstStyle/>
        <a:p>
          <a:pPr algn="ctr"/>
          <a:endParaRPr lang="en-US" sz="2000"/>
        </a:p>
      </dgm:t>
    </dgm:pt>
    <dgm:pt modelId="{E56C33D1-3DB2-46D3-A6CB-6BA4C92CE6D9}">
      <dgm:prSet custT="1"/>
      <dgm:spPr/>
      <dgm:t>
        <a:bodyPr/>
        <a:lstStyle/>
        <a:p>
          <a:pPr algn="l"/>
          <a:r>
            <a:rPr lang="en-US" sz="1200" dirty="0"/>
            <a:t>One-page flyer on ratings transition, what’s going to change &amp; how – </a:t>
          </a:r>
          <a:r>
            <a:rPr lang="en-US" sz="1200" b="1" i="1" dirty="0"/>
            <a:t>Coming Soon</a:t>
          </a:r>
          <a:endParaRPr lang="en-US" sz="1200" i="1" dirty="0"/>
        </a:p>
      </dgm:t>
    </dgm:pt>
    <dgm:pt modelId="{09EF4A02-5FB5-4F23-920C-FB236BF2CA6E}" type="parTrans" cxnId="{33132CF6-F228-4252-8D09-CFF5E5CD5423}">
      <dgm:prSet/>
      <dgm:spPr/>
      <dgm:t>
        <a:bodyPr/>
        <a:lstStyle/>
        <a:p>
          <a:pPr algn="ctr"/>
          <a:endParaRPr lang="en-US" sz="2000"/>
        </a:p>
      </dgm:t>
    </dgm:pt>
    <dgm:pt modelId="{034A7D90-1430-48C4-8AB6-8C145542E009}" type="sibTrans" cxnId="{33132CF6-F228-4252-8D09-CFF5E5CD5423}">
      <dgm:prSet/>
      <dgm:spPr/>
      <dgm:t>
        <a:bodyPr/>
        <a:lstStyle/>
        <a:p>
          <a:pPr algn="ctr"/>
          <a:endParaRPr lang="en-US" sz="2000"/>
        </a:p>
      </dgm:t>
    </dgm:pt>
    <dgm:pt modelId="{F3112B05-532C-4A29-9EE8-5B2E43FD5A41}">
      <dgm:prSet custT="1"/>
      <dgm:spPr/>
      <dgm:t>
        <a:bodyPr/>
        <a:lstStyle/>
        <a:p>
          <a:pPr algn="l"/>
          <a:r>
            <a:rPr lang="en-US" sz="1200" dirty="0"/>
            <a:t>Short video (2-3 minutes) – here’s what’s changing and why – </a:t>
          </a:r>
          <a:r>
            <a:rPr lang="en-US" sz="1200" b="1" i="1" dirty="0"/>
            <a:t>Coming Soon</a:t>
          </a:r>
          <a:endParaRPr lang="en-US" sz="1200" i="1" dirty="0"/>
        </a:p>
      </dgm:t>
    </dgm:pt>
    <dgm:pt modelId="{2CCE7D66-E920-4B63-A4FD-A5F9A2FAFE83}" type="parTrans" cxnId="{D60B19C5-71A5-4FEF-B325-AD957BAB674F}">
      <dgm:prSet/>
      <dgm:spPr/>
      <dgm:t>
        <a:bodyPr/>
        <a:lstStyle/>
        <a:p>
          <a:pPr algn="ctr"/>
          <a:endParaRPr lang="en-US" sz="2000"/>
        </a:p>
      </dgm:t>
    </dgm:pt>
    <dgm:pt modelId="{7569FE26-2F96-4EE9-AF71-0047D7D1C1CB}" type="sibTrans" cxnId="{D60B19C5-71A5-4FEF-B325-AD957BAB674F}">
      <dgm:prSet/>
      <dgm:spPr/>
      <dgm:t>
        <a:bodyPr/>
        <a:lstStyle/>
        <a:p>
          <a:pPr algn="ctr"/>
          <a:endParaRPr lang="en-US" sz="2000"/>
        </a:p>
      </dgm:t>
    </dgm:pt>
    <dgm:pt modelId="{9F6B7DB8-2995-4600-9E68-D40EAE706E54}">
      <dgm:prSet custT="1"/>
      <dgm:spPr/>
      <dgm:t>
        <a:bodyPr/>
        <a:lstStyle/>
        <a:p>
          <a:pPr algn="ctr">
            <a:defRPr b="1"/>
          </a:pPr>
          <a:r>
            <a:rPr lang="en-US" sz="1600" dirty="0"/>
            <a:t>Revise website display – </a:t>
          </a:r>
          <a:r>
            <a:rPr lang="en-US" sz="1600" b="0" i="1" dirty="0"/>
            <a:t>Ongoing (Behind the Scenes)</a:t>
          </a:r>
        </a:p>
      </dgm:t>
    </dgm:pt>
    <dgm:pt modelId="{86F5801E-A67F-41BC-B3B8-BA6FA25F12F5}" type="parTrans" cxnId="{716A0120-F251-4535-9FDD-324D3C52355F}">
      <dgm:prSet/>
      <dgm:spPr/>
      <dgm:t>
        <a:bodyPr/>
        <a:lstStyle/>
        <a:p>
          <a:pPr algn="ctr"/>
          <a:endParaRPr lang="en-US" sz="2000"/>
        </a:p>
      </dgm:t>
    </dgm:pt>
    <dgm:pt modelId="{797467DA-6273-496C-8F37-3B2BECBC1B8B}" type="sibTrans" cxnId="{716A0120-F251-4535-9FDD-324D3C52355F}">
      <dgm:prSet/>
      <dgm:spPr/>
      <dgm:t>
        <a:bodyPr/>
        <a:lstStyle/>
        <a:p>
          <a:pPr algn="ctr"/>
          <a:endParaRPr lang="en-US" sz="2000"/>
        </a:p>
      </dgm:t>
    </dgm:pt>
    <dgm:pt modelId="{E1BF1373-7CDC-48F0-A206-236181ACB2F8}">
      <dgm:prSet custT="1"/>
      <dgm:spPr/>
      <dgm:t>
        <a:bodyPr/>
        <a:lstStyle/>
        <a:p>
          <a:pPr algn="l"/>
          <a:r>
            <a:rPr lang="en-US" sz="1200" dirty="0"/>
            <a:t>New Rating Criteria</a:t>
          </a:r>
        </a:p>
        <a:p>
          <a:pPr algn="l"/>
          <a:r>
            <a:rPr lang="en-US" sz="1200" dirty="0"/>
            <a:t>CMF Details Page</a:t>
          </a:r>
        </a:p>
        <a:p>
          <a:pPr algn="l"/>
          <a:r>
            <a:rPr lang="en-US" sz="1200" dirty="0"/>
            <a:t>Look &amp; Feel of Website </a:t>
          </a:r>
        </a:p>
      </dgm:t>
    </dgm:pt>
    <dgm:pt modelId="{DF5A9B22-73E7-450A-9DD6-6252F650780A}" type="parTrans" cxnId="{8626CF38-55FC-4FE7-9D27-3004895006BB}">
      <dgm:prSet/>
      <dgm:spPr/>
      <dgm:t>
        <a:bodyPr/>
        <a:lstStyle/>
        <a:p>
          <a:pPr algn="ctr"/>
          <a:endParaRPr lang="en-US" sz="2000"/>
        </a:p>
      </dgm:t>
    </dgm:pt>
    <dgm:pt modelId="{CBB0F7AD-8762-4B53-ACDE-D4356F135D40}" type="sibTrans" cxnId="{8626CF38-55FC-4FE7-9D27-3004895006BB}">
      <dgm:prSet/>
      <dgm:spPr/>
      <dgm:t>
        <a:bodyPr/>
        <a:lstStyle/>
        <a:p>
          <a:pPr algn="ctr"/>
          <a:endParaRPr lang="en-US" sz="2000"/>
        </a:p>
      </dgm:t>
    </dgm:pt>
    <dgm:pt modelId="{A465D502-7E00-43A3-BAB0-F684B696376B}">
      <dgm:prSet custT="1"/>
      <dgm:spPr/>
      <dgm:t>
        <a:bodyPr/>
        <a:lstStyle/>
        <a:p>
          <a:pPr algn="ctr">
            <a:defRPr b="1"/>
          </a:pPr>
          <a:r>
            <a:rPr lang="en-US" sz="1600" dirty="0"/>
            <a:t>Revise user guide – </a:t>
          </a:r>
          <a:r>
            <a:rPr lang="en-US" sz="1600" b="0" i="1" dirty="0"/>
            <a:t>Ongoing (Behind the Scenes)</a:t>
          </a:r>
        </a:p>
      </dgm:t>
    </dgm:pt>
    <dgm:pt modelId="{0BCBABDF-3CF2-436B-A654-7DD6DF989FF6}" type="parTrans" cxnId="{B91A7FEC-5ECD-40BB-B7AC-003D60309D02}">
      <dgm:prSet/>
      <dgm:spPr/>
      <dgm:t>
        <a:bodyPr/>
        <a:lstStyle/>
        <a:p>
          <a:pPr algn="ctr"/>
          <a:endParaRPr lang="en-US" sz="2000"/>
        </a:p>
      </dgm:t>
    </dgm:pt>
    <dgm:pt modelId="{FEA87138-3376-4B47-8E14-5FEEA4483060}" type="sibTrans" cxnId="{B91A7FEC-5ECD-40BB-B7AC-003D60309D02}">
      <dgm:prSet/>
      <dgm:spPr/>
      <dgm:t>
        <a:bodyPr/>
        <a:lstStyle/>
        <a:p>
          <a:pPr algn="ctr"/>
          <a:endParaRPr lang="en-US" sz="2000"/>
        </a:p>
      </dgm:t>
    </dgm:pt>
    <dgm:pt modelId="{67798FBA-501F-48C4-9EBB-D6D99DE8B47C}">
      <dgm:prSet custT="1"/>
      <dgm:spPr/>
      <dgm:t>
        <a:bodyPr/>
        <a:lstStyle/>
        <a:p>
          <a:pPr algn="ctr">
            <a:defRPr b="1"/>
          </a:pPr>
          <a:r>
            <a:rPr lang="en-US" sz="1600" dirty="0"/>
            <a:t>Conduct webinars – </a:t>
          </a:r>
          <a:r>
            <a:rPr lang="en-US" sz="1600" b="1" dirty="0"/>
            <a:t>Ongoing</a:t>
          </a:r>
          <a:r>
            <a:rPr lang="en-US" sz="1600" dirty="0"/>
            <a:t> </a:t>
          </a:r>
        </a:p>
      </dgm:t>
    </dgm:pt>
    <dgm:pt modelId="{98F3D522-DE26-4AFA-A40A-73C3BC12014D}" type="parTrans" cxnId="{CA41590A-B7CC-4549-8363-D7DF52DA8CEA}">
      <dgm:prSet/>
      <dgm:spPr/>
      <dgm:t>
        <a:bodyPr/>
        <a:lstStyle/>
        <a:p>
          <a:pPr algn="ctr"/>
          <a:endParaRPr lang="en-US" sz="2000"/>
        </a:p>
      </dgm:t>
    </dgm:pt>
    <dgm:pt modelId="{594132E3-CB5F-43C7-9B00-A7046FA4F3F7}" type="sibTrans" cxnId="{CA41590A-B7CC-4549-8363-D7DF52DA8CEA}">
      <dgm:prSet/>
      <dgm:spPr/>
      <dgm:t>
        <a:bodyPr/>
        <a:lstStyle/>
        <a:p>
          <a:pPr algn="ctr"/>
          <a:endParaRPr lang="en-US" sz="2000"/>
        </a:p>
      </dgm:t>
    </dgm:pt>
    <dgm:pt modelId="{61795243-9E74-446E-8396-B85FB6622074}" type="pres">
      <dgm:prSet presAssocID="{56AE0FDA-9F3D-4319-B015-E0458CF2EF64}" presName="root" presStyleCnt="0">
        <dgm:presLayoutVars>
          <dgm:dir/>
          <dgm:resizeHandles val="exact"/>
        </dgm:presLayoutVars>
      </dgm:prSet>
      <dgm:spPr/>
    </dgm:pt>
    <dgm:pt modelId="{C89AE530-2565-48C0-94ED-58C9C419CB6E}" type="pres">
      <dgm:prSet presAssocID="{D5C17931-7B19-437B-9A8B-A54D04D36F95}" presName="compNode" presStyleCnt="0"/>
      <dgm:spPr/>
    </dgm:pt>
    <dgm:pt modelId="{8866BE1C-4749-4ED9-A79B-E81969430164}" type="pres">
      <dgm:prSet presAssocID="{D5C17931-7B19-437B-9A8B-A54D04D36F95}" presName="iconRect" presStyleLbl="node1" presStyleIdx="0" presStyleCnt="5" custLinFactNeighborX="89433" custLinFactNeighborY="-526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D76A32D7-3AF7-44A4-BACF-26A6E8379F5A}" type="pres">
      <dgm:prSet presAssocID="{D5C17931-7B19-437B-9A8B-A54D04D36F95}" presName="iconSpace" presStyleCnt="0"/>
      <dgm:spPr/>
    </dgm:pt>
    <dgm:pt modelId="{5C15F78E-BE73-4F63-A9A8-2E6999F3D7B6}" type="pres">
      <dgm:prSet presAssocID="{D5C17931-7B19-437B-9A8B-A54D04D36F95}" presName="parTx" presStyleLbl="revTx" presStyleIdx="0" presStyleCnt="10">
        <dgm:presLayoutVars>
          <dgm:chMax val="0"/>
          <dgm:chPref val="0"/>
        </dgm:presLayoutVars>
      </dgm:prSet>
      <dgm:spPr/>
    </dgm:pt>
    <dgm:pt modelId="{50FDEDD7-3B49-4FF3-AA6B-F80CBB50539A}" type="pres">
      <dgm:prSet presAssocID="{D5C17931-7B19-437B-9A8B-A54D04D36F95}" presName="txSpace" presStyleCnt="0"/>
      <dgm:spPr/>
    </dgm:pt>
    <dgm:pt modelId="{C0B86B45-C1F5-48F0-8F13-901FD1F70716}" type="pres">
      <dgm:prSet presAssocID="{D5C17931-7B19-437B-9A8B-A54D04D36F95}" presName="desTx" presStyleLbl="revTx" presStyleIdx="1" presStyleCnt="10">
        <dgm:presLayoutVars/>
      </dgm:prSet>
      <dgm:spPr/>
    </dgm:pt>
    <dgm:pt modelId="{77B1AFE7-604B-458C-9E8B-B35CB05C21DC}" type="pres">
      <dgm:prSet presAssocID="{37AF8A1A-8BEC-4E90-AB39-77EC35584C16}" presName="sibTrans" presStyleCnt="0"/>
      <dgm:spPr/>
    </dgm:pt>
    <dgm:pt modelId="{43D719A8-A2F8-4753-807D-337411CB9411}" type="pres">
      <dgm:prSet presAssocID="{30516C02-CEC2-46BD-925A-199FBC56C2C9}" presName="compNode" presStyleCnt="0"/>
      <dgm:spPr/>
    </dgm:pt>
    <dgm:pt modelId="{A4BC1551-8193-4434-8636-FF66A4D9F5FB}" type="pres">
      <dgm:prSet presAssocID="{30516C02-CEC2-46BD-925A-199FBC56C2C9}" presName="iconRect" presStyleLbl="node1" presStyleIdx="1" presStyleCnt="5" custLinFactNeighborX="84630" custLinFactNeighborY="-526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Newspaper"/>
        </a:ext>
      </dgm:extLst>
    </dgm:pt>
    <dgm:pt modelId="{A51AB39C-0F66-48FF-BBF3-B92B2B0518F9}" type="pres">
      <dgm:prSet presAssocID="{30516C02-CEC2-46BD-925A-199FBC56C2C9}" presName="iconSpace" presStyleCnt="0"/>
      <dgm:spPr/>
    </dgm:pt>
    <dgm:pt modelId="{80EB5FA6-8085-4CE0-A413-FABF91D997B0}" type="pres">
      <dgm:prSet presAssocID="{30516C02-CEC2-46BD-925A-199FBC56C2C9}" presName="parTx" presStyleLbl="revTx" presStyleIdx="2" presStyleCnt="10">
        <dgm:presLayoutVars>
          <dgm:chMax val="0"/>
          <dgm:chPref val="0"/>
        </dgm:presLayoutVars>
      </dgm:prSet>
      <dgm:spPr/>
    </dgm:pt>
    <dgm:pt modelId="{80EA9D29-7B78-4174-A718-3A4E6DC5021F}" type="pres">
      <dgm:prSet presAssocID="{30516C02-CEC2-46BD-925A-199FBC56C2C9}" presName="txSpace" presStyleCnt="0"/>
      <dgm:spPr/>
    </dgm:pt>
    <dgm:pt modelId="{D8E9635E-7495-47BD-91F5-8C686C97E5A9}" type="pres">
      <dgm:prSet presAssocID="{30516C02-CEC2-46BD-925A-199FBC56C2C9}" presName="desTx" presStyleLbl="revTx" presStyleIdx="3" presStyleCnt="10">
        <dgm:presLayoutVars/>
      </dgm:prSet>
      <dgm:spPr/>
    </dgm:pt>
    <dgm:pt modelId="{AF547D27-44A5-44D5-BA02-008B363F4A8A}" type="pres">
      <dgm:prSet presAssocID="{E4E3D4BA-13AC-4930-A7D6-BD5B8BEC841A}" presName="sibTrans" presStyleCnt="0"/>
      <dgm:spPr/>
    </dgm:pt>
    <dgm:pt modelId="{303AB5D0-EBC9-48B8-9DD3-E7108D5F7260}" type="pres">
      <dgm:prSet presAssocID="{9F6B7DB8-2995-4600-9E68-D40EAE706E54}" presName="compNode" presStyleCnt="0"/>
      <dgm:spPr/>
    </dgm:pt>
    <dgm:pt modelId="{CFDD4E93-0DF1-461D-8FF3-6CDEBF4FF2B5}" type="pres">
      <dgm:prSet presAssocID="{9F6B7DB8-2995-4600-9E68-D40EAE706E54}" presName="iconRect" presStyleLbl="node1" presStyleIdx="2" presStyleCnt="5" custLinFactNeighborX="79827" custLinFactNeighborY="-325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r"/>
        </a:ext>
      </dgm:extLst>
    </dgm:pt>
    <dgm:pt modelId="{F5226486-9AE4-49CB-A5FE-3C889A9378B9}" type="pres">
      <dgm:prSet presAssocID="{9F6B7DB8-2995-4600-9E68-D40EAE706E54}" presName="iconSpace" presStyleCnt="0"/>
      <dgm:spPr/>
    </dgm:pt>
    <dgm:pt modelId="{5C38B88A-765A-4065-A065-884DD8A8371A}" type="pres">
      <dgm:prSet presAssocID="{9F6B7DB8-2995-4600-9E68-D40EAE706E54}" presName="parTx" presStyleLbl="revTx" presStyleIdx="4" presStyleCnt="10">
        <dgm:presLayoutVars>
          <dgm:chMax val="0"/>
          <dgm:chPref val="0"/>
        </dgm:presLayoutVars>
      </dgm:prSet>
      <dgm:spPr/>
    </dgm:pt>
    <dgm:pt modelId="{840B484E-2A5F-4B23-B775-5C1BA2649615}" type="pres">
      <dgm:prSet presAssocID="{9F6B7DB8-2995-4600-9E68-D40EAE706E54}" presName="txSpace" presStyleCnt="0"/>
      <dgm:spPr/>
    </dgm:pt>
    <dgm:pt modelId="{658ED424-99FD-4D12-8FA2-18D8801922B7}" type="pres">
      <dgm:prSet presAssocID="{9F6B7DB8-2995-4600-9E68-D40EAE706E54}" presName="desTx" presStyleLbl="revTx" presStyleIdx="5" presStyleCnt="10">
        <dgm:presLayoutVars/>
      </dgm:prSet>
      <dgm:spPr/>
    </dgm:pt>
    <dgm:pt modelId="{7EEEFDFC-688C-4BCA-842C-B83471032F04}" type="pres">
      <dgm:prSet presAssocID="{797467DA-6273-496C-8F37-3B2BECBC1B8B}" presName="sibTrans" presStyleCnt="0"/>
      <dgm:spPr/>
    </dgm:pt>
    <dgm:pt modelId="{08B21C9D-FE9F-43DC-B1E8-C33739A580E4}" type="pres">
      <dgm:prSet presAssocID="{A465D502-7E00-43A3-BAB0-F684B696376B}" presName="compNode" presStyleCnt="0"/>
      <dgm:spPr/>
    </dgm:pt>
    <dgm:pt modelId="{217A3B39-1F28-46C6-938F-B180F507611E}" type="pres">
      <dgm:prSet presAssocID="{A465D502-7E00-43A3-BAB0-F684B696376B}" presName="iconRect" presStyleLbl="node1" presStyleIdx="3" presStyleCnt="5" custLinFactNeighborX="90781" custLinFactNeighborY="-1241"/>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ypewriter"/>
        </a:ext>
      </dgm:extLst>
    </dgm:pt>
    <dgm:pt modelId="{E1B499CC-CBDA-486B-9E13-F77B87896E16}" type="pres">
      <dgm:prSet presAssocID="{A465D502-7E00-43A3-BAB0-F684B696376B}" presName="iconSpace" presStyleCnt="0"/>
      <dgm:spPr/>
    </dgm:pt>
    <dgm:pt modelId="{EA3FE4DA-61AA-45E8-B975-E4251AF3C69D}" type="pres">
      <dgm:prSet presAssocID="{A465D502-7E00-43A3-BAB0-F684B696376B}" presName="parTx" presStyleLbl="revTx" presStyleIdx="6" presStyleCnt="10">
        <dgm:presLayoutVars>
          <dgm:chMax val="0"/>
          <dgm:chPref val="0"/>
        </dgm:presLayoutVars>
      </dgm:prSet>
      <dgm:spPr/>
    </dgm:pt>
    <dgm:pt modelId="{0D7CDF0F-8C99-4753-A7DE-661FCF12FDE3}" type="pres">
      <dgm:prSet presAssocID="{A465D502-7E00-43A3-BAB0-F684B696376B}" presName="txSpace" presStyleCnt="0"/>
      <dgm:spPr/>
    </dgm:pt>
    <dgm:pt modelId="{6C7CEF06-09FF-4722-85F7-116261A033F3}" type="pres">
      <dgm:prSet presAssocID="{A465D502-7E00-43A3-BAB0-F684B696376B}" presName="desTx" presStyleLbl="revTx" presStyleIdx="7" presStyleCnt="10">
        <dgm:presLayoutVars/>
      </dgm:prSet>
      <dgm:spPr/>
    </dgm:pt>
    <dgm:pt modelId="{B05E92D6-E9C1-4DAA-A12A-C6B0497359CC}" type="pres">
      <dgm:prSet presAssocID="{FEA87138-3376-4B47-8E14-5FEEA4483060}" presName="sibTrans" presStyleCnt="0"/>
      <dgm:spPr/>
    </dgm:pt>
    <dgm:pt modelId="{DD473388-BA36-4DCE-BC94-DDBA1B81FBAC}" type="pres">
      <dgm:prSet presAssocID="{67798FBA-501F-48C4-9EBB-D6D99DE8B47C}" presName="compNode" presStyleCnt="0"/>
      <dgm:spPr/>
    </dgm:pt>
    <dgm:pt modelId="{7C92D5D3-1BE3-44F2-8BD8-6F0A1CDEC8B4}" type="pres">
      <dgm:prSet presAssocID="{67798FBA-501F-48C4-9EBB-D6D99DE8B47C}" presName="iconRect" presStyleLbl="node1" presStyleIdx="4" presStyleCnt="5" custLinFactNeighborX="85977" custLinFactNeighborY="-526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eacher"/>
        </a:ext>
      </dgm:extLst>
    </dgm:pt>
    <dgm:pt modelId="{EA22F297-A136-4FD5-A639-DC5119902456}" type="pres">
      <dgm:prSet presAssocID="{67798FBA-501F-48C4-9EBB-D6D99DE8B47C}" presName="iconSpace" presStyleCnt="0"/>
      <dgm:spPr/>
    </dgm:pt>
    <dgm:pt modelId="{F453B81A-E545-4FFF-A7EF-CA27CE7CE87C}" type="pres">
      <dgm:prSet presAssocID="{67798FBA-501F-48C4-9EBB-D6D99DE8B47C}" presName="parTx" presStyleLbl="revTx" presStyleIdx="8" presStyleCnt="10">
        <dgm:presLayoutVars>
          <dgm:chMax val="0"/>
          <dgm:chPref val="0"/>
        </dgm:presLayoutVars>
      </dgm:prSet>
      <dgm:spPr/>
    </dgm:pt>
    <dgm:pt modelId="{248A7E2E-FA9E-4947-ACDA-4F152E390184}" type="pres">
      <dgm:prSet presAssocID="{67798FBA-501F-48C4-9EBB-D6D99DE8B47C}" presName="txSpace" presStyleCnt="0"/>
      <dgm:spPr/>
    </dgm:pt>
    <dgm:pt modelId="{CCDCFC4E-E412-4BFF-8ED3-5DC25881C018}" type="pres">
      <dgm:prSet presAssocID="{67798FBA-501F-48C4-9EBB-D6D99DE8B47C}" presName="desTx" presStyleLbl="revTx" presStyleIdx="9" presStyleCnt="10">
        <dgm:presLayoutVars/>
      </dgm:prSet>
      <dgm:spPr/>
    </dgm:pt>
  </dgm:ptLst>
  <dgm:cxnLst>
    <dgm:cxn modelId="{CA41590A-B7CC-4549-8363-D7DF52DA8CEA}" srcId="{56AE0FDA-9F3D-4319-B015-E0458CF2EF64}" destId="{67798FBA-501F-48C4-9EBB-D6D99DE8B47C}" srcOrd="4" destOrd="0" parTransId="{98F3D522-DE26-4AFA-A40A-73C3BC12014D}" sibTransId="{594132E3-CB5F-43C7-9B00-A7046FA4F3F7}"/>
    <dgm:cxn modelId="{6640F81D-4E92-4CEA-B5AD-04ACC5B416CB}" type="presOf" srcId="{D5C17931-7B19-437B-9A8B-A54D04D36F95}" destId="{5C15F78E-BE73-4F63-A9A8-2E6999F3D7B6}" srcOrd="0" destOrd="0" presId="urn:microsoft.com/office/officeart/2018/2/layout/IconLabelDescriptionList"/>
    <dgm:cxn modelId="{716A0120-F251-4535-9FDD-324D3C52355F}" srcId="{56AE0FDA-9F3D-4319-B015-E0458CF2EF64}" destId="{9F6B7DB8-2995-4600-9E68-D40EAE706E54}" srcOrd="2" destOrd="0" parTransId="{86F5801E-A67F-41BC-B3B8-BA6FA25F12F5}" sibTransId="{797467DA-6273-496C-8F37-3B2BECBC1B8B}"/>
    <dgm:cxn modelId="{4ADB8729-C15F-4A7E-8E76-D57647F283A3}" type="presOf" srcId="{F3365289-7702-48CD-A40F-D10AD433B1A6}" destId="{C0B86B45-C1F5-48F0-8F13-901FD1F70716}" srcOrd="0" destOrd="0" presId="urn:microsoft.com/office/officeart/2018/2/layout/IconLabelDescriptionList"/>
    <dgm:cxn modelId="{9C5A622A-C14B-451D-A5A3-3975144274E6}" type="presOf" srcId="{56AE0FDA-9F3D-4319-B015-E0458CF2EF64}" destId="{61795243-9E74-446E-8396-B85FB6622074}" srcOrd="0" destOrd="0" presId="urn:microsoft.com/office/officeart/2018/2/layout/IconLabelDescriptionList"/>
    <dgm:cxn modelId="{8626CF38-55FC-4FE7-9D27-3004895006BB}" srcId="{9F6B7DB8-2995-4600-9E68-D40EAE706E54}" destId="{E1BF1373-7CDC-48F0-A206-236181ACB2F8}" srcOrd="0" destOrd="0" parTransId="{DF5A9B22-73E7-450A-9DD6-6252F650780A}" sibTransId="{CBB0F7AD-8762-4B53-ACDE-D4356F135D40}"/>
    <dgm:cxn modelId="{770E2D65-3252-4F1F-82F8-533410202A38}" type="presOf" srcId="{E56C33D1-3DB2-46D3-A6CB-6BA4C92CE6D9}" destId="{D8E9635E-7495-47BD-91F5-8C686C97E5A9}" srcOrd="0" destOrd="1" presId="urn:microsoft.com/office/officeart/2018/2/layout/IconLabelDescriptionList"/>
    <dgm:cxn modelId="{10984A45-69C8-45C9-9367-82A60BB9EA01}" srcId="{56AE0FDA-9F3D-4319-B015-E0458CF2EF64}" destId="{D5C17931-7B19-437B-9A8B-A54D04D36F95}" srcOrd="0" destOrd="0" parTransId="{03B926BC-0D00-41F0-BAAE-3CB6975E2950}" sibTransId="{37AF8A1A-8BEC-4E90-AB39-77EC35584C16}"/>
    <dgm:cxn modelId="{29547071-9A93-4E12-82DD-6D64493DEB29}" srcId="{D5C17931-7B19-437B-9A8B-A54D04D36F95}" destId="{F3365289-7702-48CD-A40F-D10AD433B1A6}" srcOrd="0" destOrd="0" parTransId="{BD62E597-5E14-4FFC-9BAD-64DE9CCBA83F}" sibTransId="{C6095CE4-2C91-433C-AE30-AC9AC9AF0CDA}"/>
    <dgm:cxn modelId="{FD648473-C1A3-4895-A481-82CCD20785AF}" type="presOf" srcId="{A465D502-7E00-43A3-BAB0-F684B696376B}" destId="{EA3FE4DA-61AA-45E8-B975-E4251AF3C69D}" srcOrd="0" destOrd="0" presId="urn:microsoft.com/office/officeart/2018/2/layout/IconLabelDescriptionList"/>
    <dgm:cxn modelId="{51F4157D-91B2-4E35-9026-6700D846299C}" type="presOf" srcId="{9F6B7DB8-2995-4600-9E68-D40EAE706E54}" destId="{5C38B88A-765A-4065-A065-884DD8A8371A}" srcOrd="0" destOrd="0" presId="urn:microsoft.com/office/officeart/2018/2/layout/IconLabelDescriptionList"/>
    <dgm:cxn modelId="{50DD6684-3770-4ED2-90C0-6A9BE03C70A8}" type="presOf" srcId="{E1BF1373-7CDC-48F0-A206-236181ACB2F8}" destId="{658ED424-99FD-4D12-8FA2-18D8801922B7}" srcOrd="0" destOrd="0" presId="urn:microsoft.com/office/officeart/2018/2/layout/IconLabelDescriptionList"/>
    <dgm:cxn modelId="{2C326888-EA3A-4E0A-B9CA-5253E1ECD856}" srcId="{D5C17931-7B19-437B-9A8B-A54D04D36F95}" destId="{7B456A20-A034-478B-B0CA-56AC0D33C99E}" srcOrd="1" destOrd="0" parTransId="{DBDDA2D1-79BF-40AA-A8CB-5482757A8244}" sibTransId="{33D6DE46-6555-43BF-BB5A-6B836A70F11A}"/>
    <dgm:cxn modelId="{9487BB9C-9D0B-4B20-B333-507B40097377}" type="presOf" srcId="{7B456A20-A034-478B-B0CA-56AC0D33C99E}" destId="{C0B86B45-C1F5-48F0-8F13-901FD1F70716}" srcOrd="0" destOrd="1" presId="urn:microsoft.com/office/officeart/2018/2/layout/IconLabelDescriptionList"/>
    <dgm:cxn modelId="{01729DB2-4A38-4FED-8BD4-84C6AE88767B}" srcId="{56AE0FDA-9F3D-4319-B015-E0458CF2EF64}" destId="{30516C02-CEC2-46BD-925A-199FBC56C2C9}" srcOrd="1" destOrd="0" parTransId="{8DAA8E4E-C6BA-4050-B679-0DC540FCDA80}" sibTransId="{E4E3D4BA-13AC-4930-A7D6-BD5B8BEC841A}"/>
    <dgm:cxn modelId="{64F207B9-2F40-4C0F-BF5E-63B2FC218219}" type="presOf" srcId="{681E6DFB-28E8-48E0-8C33-F8221D8D55A7}" destId="{D8E9635E-7495-47BD-91F5-8C686C97E5A9}" srcOrd="0" destOrd="0" presId="urn:microsoft.com/office/officeart/2018/2/layout/IconLabelDescriptionList"/>
    <dgm:cxn modelId="{D60B19C5-71A5-4FEF-B325-AD957BAB674F}" srcId="{30516C02-CEC2-46BD-925A-199FBC56C2C9}" destId="{F3112B05-532C-4A29-9EE8-5B2E43FD5A41}" srcOrd="2" destOrd="0" parTransId="{2CCE7D66-E920-4B63-A4FD-A5F9A2FAFE83}" sibTransId="{7569FE26-2F96-4EE9-AF71-0047D7D1C1CB}"/>
    <dgm:cxn modelId="{038A50DF-D211-4C25-9B69-6E5C5DAC21D8}" srcId="{30516C02-CEC2-46BD-925A-199FBC56C2C9}" destId="{681E6DFB-28E8-48E0-8C33-F8221D8D55A7}" srcOrd="0" destOrd="0" parTransId="{FB051065-3148-44EF-98DF-2C604E35867B}" sibTransId="{1A3DA75D-38B8-41DE-A0AF-0A5C81531C99}"/>
    <dgm:cxn modelId="{EF32E9E9-59A1-4586-8396-9DAAC28B1DF8}" type="presOf" srcId="{67798FBA-501F-48C4-9EBB-D6D99DE8B47C}" destId="{F453B81A-E545-4FFF-A7EF-CA27CE7CE87C}" srcOrd="0" destOrd="0" presId="urn:microsoft.com/office/officeart/2018/2/layout/IconLabelDescriptionList"/>
    <dgm:cxn modelId="{B91A7FEC-5ECD-40BB-B7AC-003D60309D02}" srcId="{56AE0FDA-9F3D-4319-B015-E0458CF2EF64}" destId="{A465D502-7E00-43A3-BAB0-F684B696376B}" srcOrd="3" destOrd="0" parTransId="{0BCBABDF-3CF2-436B-A654-7DD6DF989FF6}" sibTransId="{FEA87138-3376-4B47-8E14-5FEEA4483060}"/>
    <dgm:cxn modelId="{2B9BE9F1-E29E-41B8-848D-3B67D17B4749}" type="presOf" srcId="{F3112B05-532C-4A29-9EE8-5B2E43FD5A41}" destId="{D8E9635E-7495-47BD-91F5-8C686C97E5A9}" srcOrd="0" destOrd="2" presId="urn:microsoft.com/office/officeart/2018/2/layout/IconLabelDescriptionList"/>
    <dgm:cxn modelId="{33132CF6-F228-4252-8D09-CFF5E5CD5423}" srcId="{30516C02-CEC2-46BD-925A-199FBC56C2C9}" destId="{E56C33D1-3DB2-46D3-A6CB-6BA4C92CE6D9}" srcOrd="1" destOrd="0" parTransId="{09EF4A02-5FB5-4F23-920C-FB236BF2CA6E}" sibTransId="{034A7D90-1430-48C4-8AB6-8C145542E009}"/>
    <dgm:cxn modelId="{7AA092F7-DA35-42E8-B62F-F7EFFC8E85DA}" type="presOf" srcId="{30516C02-CEC2-46BD-925A-199FBC56C2C9}" destId="{80EB5FA6-8085-4CE0-A413-FABF91D997B0}" srcOrd="0" destOrd="0" presId="urn:microsoft.com/office/officeart/2018/2/layout/IconLabelDescriptionList"/>
    <dgm:cxn modelId="{75C694A3-78A0-4793-8BB1-19215FBD0F4D}" type="presParOf" srcId="{61795243-9E74-446E-8396-B85FB6622074}" destId="{C89AE530-2565-48C0-94ED-58C9C419CB6E}" srcOrd="0" destOrd="0" presId="urn:microsoft.com/office/officeart/2018/2/layout/IconLabelDescriptionList"/>
    <dgm:cxn modelId="{9FAEAF2C-DC8C-40D5-9109-1AEB92C7A546}" type="presParOf" srcId="{C89AE530-2565-48C0-94ED-58C9C419CB6E}" destId="{8866BE1C-4749-4ED9-A79B-E81969430164}" srcOrd="0" destOrd="0" presId="urn:microsoft.com/office/officeart/2018/2/layout/IconLabelDescriptionList"/>
    <dgm:cxn modelId="{3AA1330B-234D-484C-9BEC-8E1F4A424140}" type="presParOf" srcId="{C89AE530-2565-48C0-94ED-58C9C419CB6E}" destId="{D76A32D7-3AF7-44A4-BACF-26A6E8379F5A}" srcOrd="1" destOrd="0" presId="urn:microsoft.com/office/officeart/2018/2/layout/IconLabelDescriptionList"/>
    <dgm:cxn modelId="{BE0483CD-36FD-427B-98DF-900BBAEAC783}" type="presParOf" srcId="{C89AE530-2565-48C0-94ED-58C9C419CB6E}" destId="{5C15F78E-BE73-4F63-A9A8-2E6999F3D7B6}" srcOrd="2" destOrd="0" presId="urn:microsoft.com/office/officeart/2018/2/layout/IconLabelDescriptionList"/>
    <dgm:cxn modelId="{2DEF69EC-8F8F-4478-90F2-60F7077457A9}" type="presParOf" srcId="{C89AE530-2565-48C0-94ED-58C9C419CB6E}" destId="{50FDEDD7-3B49-4FF3-AA6B-F80CBB50539A}" srcOrd="3" destOrd="0" presId="urn:microsoft.com/office/officeart/2018/2/layout/IconLabelDescriptionList"/>
    <dgm:cxn modelId="{2EB02E77-1A48-4822-9EBC-2EB9F0240502}" type="presParOf" srcId="{C89AE530-2565-48C0-94ED-58C9C419CB6E}" destId="{C0B86B45-C1F5-48F0-8F13-901FD1F70716}" srcOrd="4" destOrd="0" presId="urn:microsoft.com/office/officeart/2018/2/layout/IconLabelDescriptionList"/>
    <dgm:cxn modelId="{44092C85-AD91-4127-AF7F-5825C8CB94AF}" type="presParOf" srcId="{61795243-9E74-446E-8396-B85FB6622074}" destId="{77B1AFE7-604B-458C-9E8B-B35CB05C21DC}" srcOrd="1" destOrd="0" presId="urn:microsoft.com/office/officeart/2018/2/layout/IconLabelDescriptionList"/>
    <dgm:cxn modelId="{BDE4FD8D-C4D5-4FD7-A525-43B94FB50C14}" type="presParOf" srcId="{61795243-9E74-446E-8396-B85FB6622074}" destId="{43D719A8-A2F8-4753-807D-337411CB9411}" srcOrd="2" destOrd="0" presId="urn:microsoft.com/office/officeart/2018/2/layout/IconLabelDescriptionList"/>
    <dgm:cxn modelId="{F55CBD40-6493-49D9-B954-D9C2FDE64A7B}" type="presParOf" srcId="{43D719A8-A2F8-4753-807D-337411CB9411}" destId="{A4BC1551-8193-4434-8636-FF66A4D9F5FB}" srcOrd="0" destOrd="0" presId="urn:microsoft.com/office/officeart/2018/2/layout/IconLabelDescriptionList"/>
    <dgm:cxn modelId="{F470344F-F4B9-47D0-9646-9967A26E203D}" type="presParOf" srcId="{43D719A8-A2F8-4753-807D-337411CB9411}" destId="{A51AB39C-0F66-48FF-BBF3-B92B2B0518F9}" srcOrd="1" destOrd="0" presId="urn:microsoft.com/office/officeart/2018/2/layout/IconLabelDescriptionList"/>
    <dgm:cxn modelId="{EA4973A6-C433-44D8-960D-0CF4EB96C692}" type="presParOf" srcId="{43D719A8-A2F8-4753-807D-337411CB9411}" destId="{80EB5FA6-8085-4CE0-A413-FABF91D997B0}" srcOrd="2" destOrd="0" presId="urn:microsoft.com/office/officeart/2018/2/layout/IconLabelDescriptionList"/>
    <dgm:cxn modelId="{CDA734B1-C0A3-4B97-AFCE-52C21FC6BC64}" type="presParOf" srcId="{43D719A8-A2F8-4753-807D-337411CB9411}" destId="{80EA9D29-7B78-4174-A718-3A4E6DC5021F}" srcOrd="3" destOrd="0" presId="urn:microsoft.com/office/officeart/2018/2/layout/IconLabelDescriptionList"/>
    <dgm:cxn modelId="{20F4F87C-9486-4892-BCF9-CE2BDB952212}" type="presParOf" srcId="{43D719A8-A2F8-4753-807D-337411CB9411}" destId="{D8E9635E-7495-47BD-91F5-8C686C97E5A9}" srcOrd="4" destOrd="0" presId="urn:microsoft.com/office/officeart/2018/2/layout/IconLabelDescriptionList"/>
    <dgm:cxn modelId="{014582FA-9BAE-4346-B22B-E4EAB249A3EE}" type="presParOf" srcId="{61795243-9E74-446E-8396-B85FB6622074}" destId="{AF547D27-44A5-44D5-BA02-008B363F4A8A}" srcOrd="3" destOrd="0" presId="urn:microsoft.com/office/officeart/2018/2/layout/IconLabelDescriptionList"/>
    <dgm:cxn modelId="{86B8D80A-9B9E-494E-A7C0-6C16C3BBAD2D}" type="presParOf" srcId="{61795243-9E74-446E-8396-B85FB6622074}" destId="{303AB5D0-EBC9-48B8-9DD3-E7108D5F7260}" srcOrd="4" destOrd="0" presId="urn:microsoft.com/office/officeart/2018/2/layout/IconLabelDescriptionList"/>
    <dgm:cxn modelId="{3377A74D-F990-488F-B050-AF75F5F01ECF}" type="presParOf" srcId="{303AB5D0-EBC9-48B8-9DD3-E7108D5F7260}" destId="{CFDD4E93-0DF1-461D-8FF3-6CDEBF4FF2B5}" srcOrd="0" destOrd="0" presId="urn:microsoft.com/office/officeart/2018/2/layout/IconLabelDescriptionList"/>
    <dgm:cxn modelId="{B1D60DA5-07A6-4A39-AC4B-F215816CEF57}" type="presParOf" srcId="{303AB5D0-EBC9-48B8-9DD3-E7108D5F7260}" destId="{F5226486-9AE4-49CB-A5FE-3C889A9378B9}" srcOrd="1" destOrd="0" presId="urn:microsoft.com/office/officeart/2018/2/layout/IconLabelDescriptionList"/>
    <dgm:cxn modelId="{5C5DB239-D219-4AAC-9C46-ACFBBBB109FE}" type="presParOf" srcId="{303AB5D0-EBC9-48B8-9DD3-E7108D5F7260}" destId="{5C38B88A-765A-4065-A065-884DD8A8371A}" srcOrd="2" destOrd="0" presId="urn:microsoft.com/office/officeart/2018/2/layout/IconLabelDescriptionList"/>
    <dgm:cxn modelId="{D8E38581-E1F2-4D7A-89E9-C7A70A72615E}" type="presParOf" srcId="{303AB5D0-EBC9-48B8-9DD3-E7108D5F7260}" destId="{840B484E-2A5F-4B23-B775-5C1BA2649615}" srcOrd="3" destOrd="0" presId="urn:microsoft.com/office/officeart/2018/2/layout/IconLabelDescriptionList"/>
    <dgm:cxn modelId="{128F2988-74B1-4637-A6F1-75B7963AC3F2}" type="presParOf" srcId="{303AB5D0-EBC9-48B8-9DD3-E7108D5F7260}" destId="{658ED424-99FD-4D12-8FA2-18D8801922B7}" srcOrd="4" destOrd="0" presId="urn:microsoft.com/office/officeart/2018/2/layout/IconLabelDescriptionList"/>
    <dgm:cxn modelId="{7C73A8AB-D77F-40DF-8FCF-AA33B4104980}" type="presParOf" srcId="{61795243-9E74-446E-8396-B85FB6622074}" destId="{7EEEFDFC-688C-4BCA-842C-B83471032F04}" srcOrd="5" destOrd="0" presId="urn:microsoft.com/office/officeart/2018/2/layout/IconLabelDescriptionList"/>
    <dgm:cxn modelId="{F934C2A6-1A00-46F7-BB3B-E7D6B7689C55}" type="presParOf" srcId="{61795243-9E74-446E-8396-B85FB6622074}" destId="{08B21C9D-FE9F-43DC-B1E8-C33739A580E4}" srcOrd="6" destOrd="0" presId="urn:microsoft.com/office/officeart/2018/2/layout/IconLabelDescriptionList"/>
    <dgm:cxn modelId="{6961FDBE-8CCC-4F14-9499-A228F9DE2857}" type="presParOf" srcId="{08B21C9D-FE9F-43DC-B1E8-C33739A580E4}" destId="{217A3B39-1F28-46C6-938F-B180F507611E}" srcOrd="0" destOrd="0" presId="urn:microsoft.com/office/officeart/2018/2/layout/IconLabelDescriptionList"/>
    <dgm:cxn modelId="{62B648F3-61E3-435D-A38F-3A0897E374AF}" type="presParOf" srcId="{08B21C9D-FE9F-43DC-B1E8-C33739A580E4}" destId="{E1B499CC-CBDA-486B-9E13-F77B87896E16}" srcOrd="1" destOrd="0" presId="urn:microsoft.com/office/officeart/2018/2/layout/IconLabelDescriptionList"/>
    <dgm:cxn modelId="{7A52C26E-6125-4DFC-BC86-C6A5D1BEB891}" type="presParOf" srcId="{08B21C9D-FE9F-43DC-B1E8-C33739A580E4}" destId="{EA3FE4DA-61AA-45E8-B975-E4251AF3C69D}" srcOrd="2" destOrd="0" presId="urn:microsoft.com/office/officeart/2018/2/layout/IconLabelDescriptionList"/>
    <dgm:cxn modelId="{4A0EB721-C6E5-48DA-9BA9-439A109C9833}" type="presParOf" srcId="{08B21C9D-FE9F-43DC-B1E8-C33739A580E4}" destId="{0D7CDF0F-8C99-4753-A7DE-661FCF12FDE3}" srcOrd="3" destOrd="0" presId="urn:microsoft.com/office/officeart/2018/2/layout/IconLabelDescriptionList"/>
    <dgm:cxn modelId="{D7B1D33D-CE46-4185-B896-E6FD9CDC619A}" type="presParOf" srcId="{08B21C9D-FE9F-43DC-B1E8-C33739A580E4}" destId="{6C7CEF06-09FF-4722-85F7-116261A033F3}" srcOrd="4" destOrd="0" presId="urn:microsoft.com/office/officeart/2018/2/layout/IconLabelDescriptionList"/>
    <dgm:cxn modelId="{67535CB3-BAF0-45A3-9DE5-0251804E203C}" type="presParOf" srcId="{61795243-9E74-446E-8396-B85FB6622074}" destId="{B05E92D6-E9C1-4DAA-A12A-C6B0497359CC}" srcOrd="7" destOrd="0" presId="urn:microsoft.com/office/officeart/2018/2/layout/IconLabelDescriptionList"/>
    <dgm:cxn modelId="{2A343E3D-EAAC-4E34-B511-D458FAFD46E2}" type="presParOf" srcId="{61795243-9E74-446E-8396-B85FB6622074}" destId="{DD473388-BA36-4DCE-BC94-DDBA1B81FBAC}" srcOrd="8" destOrd="0" presId="urn:microsoft.com/office/officeart/2018/2/layout/IconLabelDescriptionList"/>
    <dgm:cxn modelId="{6C650424-ACAE-48AD-AA48-BDA161FAC268}" type="presParOf" srcId="{DD473388-BA36-4DCE-BC94-DDBA1B81FBAC}" destId="{7C92D5D3-1BE3-44F2-8BD8-6F0A1CDEC8B4}" srcOrd="0" destOrd="0" presId="urn:microsoft.com/office/officeart/2018/2/layout/IconLabelDescriptionList"/>
    <dgm:cxn modelId="{B95B7772-A7D9-48B0-BB3C-50005F7C577D}" type="presParOf" srcId="{DD473388-BA36-4DCE-BC94-DDBA1B81FBAC}" destId="{EA22F297-A136-4FD5-A639-DC5119902456}" srcOrd="1" destOrd="0" presId="urn:microsoft.com/office/officeart/2018/2/layout/IconLabelDescriptionList"/>
    <dgm:cxn modelId="{E11E8620-5612-446C-8995-9B02CA68604E}" type="presParOf" srcId="{DD473388-BA36-4DCE-BC94-DDBA1B81FBAC}" destId="{F453B81A-E545-4FFF-A7EF-CA27CE7CE87C}" srcOrd="2" destOrd="0" presId="urn:microsoft.com/office/officeart/2018/2/layout/IconLabelDescriptionList"/>
    <dgm:cxn modelId="{35AF8E37-EA73-4629-AD85-F25B552D3B49}" type="presParOf" srcId="{DD473388-BA36-4DCE-BC94-DDBA1B81FBAC}" destId="{248A7E2E-FA9E-4947-ACDA-4F152E390184}" srcOrd="3" destOrd="0" presId="urn:microsoft.com/office/officeart/2018/2/layout/IconLabelDescriptionList"/>
    <dgm:cxn modelId="{B9CA78C0-97F3-4012-8C78-0990185FD661}" type="presParOf" srcId="{DD473388-BA36-4DCE-BC94-DDBA1B81FBAC}" destId="{CCDCFC4E-E412-4BFF-8ED3-5DC25881C018}"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F38918-989A-491A-9C2C-3DF7BE400EDF}">
      <dsp:nvSpPr>
        <dsp:cNvPr id="0" name=""/>
        <dsp:cNvSpPr/>
      </dsp:nvSpPr>
      <dsp:spPr>
        <a:xfrm>
          <a:off x="0" y="424887"/>
          <a:ext cx="8229600" cy="1701000"/>
        </a:xfrm>
        <a:prstGeom prst="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16560" rIns="638708"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a:t>Sample Size</a:t>
          </a:r>
        </a:p>
        <a:p>
          <a:pPr marL="228600" lvl="1" indent="-228600" algn="l" defTabSz="889000">
            <a:lnSpc>
              <a:spcPct val="90000"/>
            </a:lnSpc>
            <a:spcBef>
              <a:spcPct val="0"/>
            </a:spcBef>
            <a:spcAft>
              <a:spcPct val="15000"/>
            </a:spcAft>
            <a:buChar char="•"/>
          </a:pPr>
          <a:r>
            <a:rPr lang="en-US" sz="2000" kern="1200" dirty="0"/>
            <a:t>Study Design and Statistical Methodology</a:t>
          </a:r>
        </a:p>
        <a:p>
          <a:pPr marL="228600" lvl="1" indent="-228600" algn="l" defTabSz="889000">
            <a:lnSpc>
              <a:spcPct val="90000"/>
            </a:lnSpc>
            <a:spcBef>
              <a:spcPct val="0"/>
            </a:spcBef>
            <a:spcAft>
              <a:spcPct val="15000"/>
            </a:spcAft>
            <a:buChar char="•"/>
          </a:pPr>
          <a:r>
            <a:rPr lang="en-US" sz="2000" kern="1200" dirty="0"/>
            <a:t>Statistical Significance (standard error is used to determine statistical significance)</a:t>
          </a:r>
        </a:p>
      </dsp:txBody>
      <dsp:txXfrm>
        <a:off x="0" y="424887"/>
        <a:ext cx="8229600" cy="1701000"/>
      </dsp:txXfrm>
    </dsp:sp>
    <dsp:sp modelId="{36FCABFF-46D1-4186-9641-93D0886F0143}">
      <dsp:nvSpPr>
        <dsp:cNvPr id="0" name=""/>
        <dsp:cNvSpPr/>
      </dsp:nvSpPr>
      <dsp:spPr>
        <a:xfrm>
          <a:off x="411480" y="129687"/>
          <a:ext cx="5760720" cy="590400"/>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a:t>Before/After and Cross-Sectional studies:</a:t>
          </a:r>
        </a:p>
      </dsp:txBody>
      <dsp:txXfrm>
        <a:off x="440301" y="158508"/>
        <a:ext cx="5703078" cy="532758"/>
      </dsp:txXfrm>
    </dsp:sp>
    <dsp:sp modelId="{5D85E0C5-93C9-43C1-BD51-6B8D8ACCAAEB}">
      <dsp:nvSpPr>
        <dsp:cNvPr id="0" name=""/>
        <dsp:cNvSpPr/>
      </dsp:nvSpPr>
      <dsp:spPr>
        <a:xfrm>
          <a:off x="0" y="2529087"/>
          <a:ext cx="8229600" cy="1764000"/>
        </a:xfrm>
        <a:prstGeom prst="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16560" rIns="638708"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a:t>Methodology and Data</a:t>
          </a:r>
        </a:p>
        <a:p>
          <a:pPr marL="228600" lvl="1" indent="-228600" algn="l" defTabSz="889000">
            <a:lnSpc>
              <a:spcPct val="90000"/>
            </a:lnSpc>
            <a:spcBef>
              <a:spcPct val="0"/>
            </a:spcBef>
            <a:spcAft>
              <a:spcPct val="15000"/>
            </a:spcAft>
            <a:buChar char="•"/>
          </a:pPr>
          <a:r>
            <a:rPr lang="en-US" sz="2000" kern="1200" dirty="0"/>
            <a:t>Individual CMF Quality</a:t>
          </a:r>
        </a:p>
        <a:p>
          <a:pPr marL="228600" lvl="1" indent="-228600" algn="l" defTabSz="889000">
            <a:lnSpc>
              <a:spcPct val="90000"/>
            </a:lnSpc>
            <a:spcBef>
              <a:spcPct val="0"/>
            </a:spcBef>
            <a:spcAft>
              <a:spcPct val="15000"/>
            </a:spcAft>
            <a:buChar char="•"/>
          </a:pPr>
          <a:r>
            <a:rPr lang="en-US" sz="2000" kern="1200"/>
            <a:t>Appropriateness of Combining / Developing CMFunctions</a:t>
          </a:r>
        </a:p>
        <a:p>
          <a:pPr marL="228600" lvl="1" indent="-228600" algn="l" defTabSz="889000">
            <a:lnSpc>
              <a:spcPct val="90000"/>
            </a:lnSpc>
            <a:spcBef>
              <a:spcPct val="0"/>
            </a:spcBef>
            <a:spcAft>
              <a:spcPct val="15000"/>
            </a:spcAft>
            <a:buChar char="•"/>
          </a:pPr>
          <a:r>
            <a:rPr lang="en-US" sz="2000" kern="1200"/>
            <a:t>Statistical significance / Appropriateness of Analysis</a:t>
          </a:r>
        </a:p>
      </dsp:txBody>
      <dsp:txXfrm>
        <a:off x="0" y="2529087"/>
        <a:ext cx="8229600" cy="1764000"/>
      </dsp:txXfrm>
    </dsp:sp>
    <dsp:sp modelId="{A55BC11D-3250-4C42-B560-BA3EAB572AC7}">
      <dsp:nvSpPr>
        <dsp:cNvPr id="0" name=""/>
        <dsp:cNvSpPr/>
      </dsp:nvSpPr>
      <dsp:spPr>
        <a:xfrm>
          <a:off x="411480" y="2233887"/>
          <a:ext cx="5760720" cy="590400"/>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a:t>Meta-Analysis and Meta-Regression studies:</a:t>
          </a:r>
        </a:p>
      </dsp:txBody>
      <dsp:txXfrm>
        <a:off x="440301" y="2262708"/>
        <a:ext cx="5703078" cy="532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FFDEE-023B-492F-839B-ED167BB8E421}">
      <dsp:nvSpPr>
        <dsp:cNvPr id="0" name=""/>
        <dsp:cNvSpPr/>
      </dsp:nvSpPr>
      <dsp:spPr>
        <a:xfrm>
          <a:off x="800128" y="765488"/>
          <a:ext cx="859359" cy="85935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B8A4902-917B-4136-B2B1-EFFB13BD2066}">
      <dsp:nvSpPr>
        <dsp:cNvPr id="0" name=""/>
        <dsp:cNvSpPr/>
      </dsp:nvSpPr>
      <dsp:spPr>
        <a:xfrm>
          <a:off x="2151" y="1727419"/>
          <a:ext cx="2455312" cy="368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100000"/>
            </a:lnSpc>
            <a:spcBef>
              <a:spcPct val="0"/>
            </a:spcBef>
            <a:spcAft>
              <a:spcPct val="35000"/>
            </a:spcAft>
            <a:buNone/>
            <a:defRPr b="1"/>
          </a:pPr>
          <a:r>
            <a:rPr lang="en-US" sz="2500" kern="1200"/>
            <a:t>Develop</a:t>
          </a:r>
        </a:p>
      </dsp:txBody>
      <dsp:txXfrm>
        <a:off x="2151" y="1727419"/>
        <a:ext cx="2455312" cy="368296"/>
      </dsp:txXfrm>
    </dsp:sp>
    <dsp:sp modelId="{A455DB1B-CE39-4AE6-A0F4-CC2401ABE9C4}">
      <dsp:nvSpPr>
        <dsp:cNvPr id="0" name=""/>
        <dsp:cNvSpPr/>
      </dsp:nvSpPr>
      <dsp:spPr>
        <a:xfrm>
          <a:off x="2151" y="2143423"/>
          <a:ext cx="2455312" cy="1007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dirty="0"/>
            <a:t>Develop method of providing star ratings based on HSM2 rating – </a:t>
          </a:r>
          <a:r>
            <a:rPr lang="en-US" sz="1700" b="1" i="1" kern="1200" dirty="0"/>
            <a:t>Awaiting Final Approval</a:t>
          </a:r>
        </a:p>
      </dsp:txBody>
      <dsp:txXfrm>
        <a:off x="2151" y="2143423"/>
        <a:ext cx="2455312" cy="1007450"/>
      </dsp:txXfrm>
    </dsp:sp>
    <dsp:sp modelId="{3F54A00A-8033-4D78-8390-074A447B8E70}">
      <dsp:nvSpPr>
        <dsp:cNvPr id="0" name=""/>
        <dsp:cNvSpPr/>
      </dsp:nvSpPr>
      <dsp:spPr>
        <a:xfrm>
          <a:off x="3685120" y="765488"/>
          <a:ext cx="859359" cy="85935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2F32D4-928B-4AAC-BE81-6E612942C3D8}">
      <dsp:nvSpPr>
        <dsp:cNvPr id="0" name=""/>
        <dsp:cNvSpPr/>
      </dsp:nvSpPr>
      <dsp:spPr>
        <a:xfrm>
          <a:off x="2887143" y="1727419"/>
          <a:ext cx="2455312" cy="368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100000"/>
            </a:lnSpc>
            <a:spcBef>
              <a:spcPct val="0"/>
            </a:spcBef>
            <a:spcAft>
              <a:spcPct val="35000"/>
            </a:spcAft>
            <a:buNone/>
            <a:defRPr b="1"/>
          </a:pPr>
          <a:r>
            <a:rPr lang="en-US" sz="2500" kern="1200"/>
            <a:t>Expand</a:t>
          </a:r>
        </a:p>
      </dsp:txBody>
      <dsp:txXfrm>
        <a:off x="2887143" y="1727419"/>
        <a:ext cx="2455312" cy="368296"/>
      </dsp:txXfrm>
    </dsp:sp>
    <dsp:sp modelId="{8E5949FB-A905-4CC5-8C78-5790157DD884}">
      <dsp:nvSpPr>
        <dsp:cNvPr id="0" name=""/>
        <dsp:cNvSpPr/>
      </dsp:nvSpPr>
      <dsp:spPr>
        <a:xfrm>
          <a:off x="2887143" y="2143423"/>
          <a:ext cx="2455312" cy="1007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Expand database – </a:t>
          </a:r>
          <a:r>
            <a:rPr lang="en-US" sz="1700" b="1" i="1" kern="1200"/>
            <a:t>Complete</a:t>
          </a:r>
        </a:p>
      </dsp:txBody>
      <dsp:txXfrm>
        <a:off x="2887143" y="2143423"/>
        <a:ext cx="2455312" cy="1007450"/>
      </dsp:txXfrm>
    </dsp:sp>
    <dsp:sp modelId="{3B5DF919-03C0-4293-BB5E-E4379152EB76}">
      <dsp:nvSpPr>
        <dsp:cNvPr id="0" name=""/>
        <dsp:cNvSpPr/>
      </dsp:nvSpPr>
      <dsp:spPr>
        <a:xfrm>
          <a:off x="6570112" y="765488"/>
          <a:ext cx="859359" cy="85935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616559F-D1C5-488C-9FE2-93B9F9FA2ED8}">
      <dsp:nvSpPr>
        <dsp:cNvPr id="0" name=""/>
        <dsp:cNvSpPr/>
      </dsp:nvSpPr>
      <dsp:spPr>
        <a:xfrm>
          <a:off x="5772135" y="1727419"/>
          <a:ext cx="2455312" cy="368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100000"/>
            </a:lnSpc>
            <a:spcBef>
              <a:spcPct val="0"/>
            </a:spcBef>
            <a:spcAft>
              <a:spcPct val="35000"/>
            </a:spcAft>
            <a:buNone/>
            <a:defRPr b="1"/>
          </a:pPr>
          <a:r>
            <a:rPr lang="en-US" sz="2500" kern="1200"/>
            <a:t>Revise</a:t>
          </a:r>
        </a:p>
      </dsp:txBody>
      <dsp:txXfrm>
        <a:off x="5772135" y="1727419"/>
        <a:ext cx="2455312" cy="368296"/>
      </dsp:txXfrm>
    </dsp:sp>
    <dsp:sp modelId="{466CDDFD-3D85-43C9-8E30-EA214D800A6A}">
      <dsp:nvSpPr>
        <dsp:cNvPr id="0" name=""/>
        <dsp:cNvSpPr/>
      </dsp:nvSpPr>
      <dsp:spPr>
        <a:xfrm>
          <a:off x="5772135" y="2143423"/>
          <a:ext cx="2455312" cy="1007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Revise user input forms in the administrative section – </a:t>
          </a:r>
          <a:r>
            <a:rPr lang="en-US" sz="1700" b="1" i="1" kern="1200"/>
            <a:t>Complete</a:t>
          </a:r>
        </a:p>
      </dsp:txBody>
      <dsp:txXfrm>
        <a:off x="5772135" y="2143423"/>
        <a:ext cx="2455312" cy="10074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66BE1C-4749-4ED9-A79B-E81969430164}">
      <dsp:nvSpPr>
        <dsp:cNvPr id="0" name=""/>
        <dsp:cNvSpPr/>
      </dsp:nvSpPr>
      <dsp:spPr>
        <a:xfrm>
          <a:off x="454407" y="321542"/>
          <a:ext cx="504984" cy="50498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15F78E-BE73-4F63-A9A8-2E6999F3D7B6}">
      <dsp:nvSpPr>
        <dsp:cNvPr id="0" name=""/>
        <dsp:cNvSpPr/>
      </dsp:nvSpPr>
      <dsp:spPr>
        <a:xfrm>
          <a:off x="2784" y="1009941"/>
          <a:ext cx="1442812" cy="126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b="1"/>
          </a:pPr>
          <a:r>
            <a:rPr lang="en-US" sz="1600" kern="1200" dirty="0"/>
            <a:t>Hold Stakeholder Calls – </a:t>
          </a:r>
          <a:r>
            <a:rPr lang="en-US" sz="1600" b="0" i="1" kern="1200" dirty="0"/>
            <a:t>Complete</a:t>
          </a:r>
        </a:p>
      </dsp:txBody>
      <dsp:txXfrm>
        <a:off x="2784" y="1009941"/>
        <a:ext cx="1442812" cy="1264926"/>
      </dsp:txXfrm>
    </dsp:sp>
    <dsp:sp modelId="{C0B86B45-C1F5-48F0-8F13-901FD1F70716}">
      <dsp:nvSpPr>
        <dsp:cNvPr id="0" name=""/>
        <dsp:cNvSpPr/>
      </dsp:nvSpPr>
      <dsp:spPr>
        <a:xfrm>
          <a:off x="2784" y="2347810"/>
          <a:ext cx="1442812" cy="1647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33400">
            <a:lnSpc>
              <a:spcPct val="90000"/>
            </a:lnSpc>
            <a:spcBef>
              <a:spcPct val="0"/>
            </a:spcBef>
            <a:spcAft>
              <a:spcPct val="35000"/>
            </a:spcAft>
            <a:buNone/>
          </a:pPr>
          <a:r>
            <a:rPr lang="en-US" sz="1200" kern="1200" dirty="0"/>
            <a:t>Understand how this proposed ratings transition would affect the field of safety practice and research</a:t>
          </a:r>
        </a:p>
        <a:p>
          <a:pPr marL="0" lvl="0" indent="0" algn="l" defTabSz="533400">
            <a:lnSpc>
              <a:spcPct val="90000"/>
            </a:lnSpc>
            <a:spcBef>
              <a:spcPct val="0"/>
            </a:spcBef>
            <a:spcAft>
              <a:spcPct val="35000"/>
            </a:spcAft>
            <a:buNone/>
          </a:pPr>
          <a:r>
            <a:rPr lang="en-US" sz="1200" kern="1200" dirty="0"/>
            <a:t>Identify opportunities to improve navigation/search functionality </a:t>
          </a:r>
        </a:p>
      </dsp:txBody>
      <dsp:txXfrm>
        <a:off x="2784" y="2347810"/>
        <a:ext cx="1442812" cy="1647459"/>
      </dsp:txXfrm>
    </dsp:sp>
    <dsp:sp modelId="{A4BC1551-8193-4434-8636-FF66A4D9F5FB}">
      <dsp:nvSpPr>
        <dsp:cNvPr id="0" name=""/>
        <dsp:cNvSpPr/>
      </dsp:nvSpPr>
      <dsp:spPr>
        <a:xfrm>
          <a:off x="2125457" y="246274"/>
          <a:ext cx="504984" cy="50498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0EB5FA6-8085-4CE0-A413-FABF91D997B0}">
      <dsp:nvSpPr>
        <dsp:cNvPr id="0" name=""/>
        <dsp:cNvSpPr/>
      </dsp:nvSpPr>
      <dsp:spPr>
        <a:xfrm>
          <a:off x="1698089" y="941163"/>
          <a:ext cx="1442812" cy="126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b="1"/>
          </a:pPr>
          <a:r>
            <a:rPr lang="en-US" sz="1600" kern="1200" dirty="0"/>
            <a:t>Develop Outreach Materials – </a:t>
          </a:r>
          <a:r>
            <a:rPr lang="en-US" sz="1600" b="0" i="1" kern="1200" dirty="0"/>
            <a:t>Ongoing</a:t>
          </a:r>
        </a:p>
      </dsp:txBody>
      <dsp:txXfrm>
        <a:off x="1698089" y="941163"/>
        <a:ext cx="1442812" cy="1264926"/>
      </dsp:txXfrm>
    </dsp:sp>
    <dsp:sp modelId="{D8E9635E-7495-47BD-91F5-8C686C97E5A9}">
      <dsp:nvSpPr>
        <dsp:cNvPr id="0" name=""/>
        <dsp:cNvSpPr/>
      </dsp:nvSpPr>
      <dsp:spPr>
        <a:xfrm>
          <a:off x="1698089" y="2282050"/>
          <a:ext cx="1442812" cy="1788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33400">
            <a:lnSpc>
              <a:spcPct val="90000"/>
            </a:lnSpc>
            <a:spcBef>
              <a:spcPct val="0"/>
            </a:spcBef>
            <a:spcAft>
              <a:spcPct val="35000"/>
            </a:spcAft>
            <a:buNone/>
          </a:pPr>
          <a:r>
            <a:rPr lang="en-US" sz="1200" kern="1200" dirty="0"/>
            <a:t>Advance materials announcing change – </a:t>
          </a:r>
          <a:r>
            <a:rPr lang="en-US" sz="1200" b="1" i="1" kern="1200" dirty="0"/>
            <a:t>Available on Website</a:t>
          </a:r>
          <a:endParaRPr lang="en-US" sz="1200" i="1" kern="1200" dirty="0"/>
        </a:p>
        <a:p>
          <a:pPr marL="0" lvl="0" indent="0" algn="l" defTabSz="533400">
            <a:lnSpc>
              <a:spcPct val="90000"/>
            </a:lnSpc>
            <a:spcBef>
              <a:spcPct val="0"/>
            </a:spcBef>
            <a:spcAft>
              <a:spcPct val="35000"/>
            </a:spcAft>
            <a:buNone/>
          </a:pPr>
          <a:r>
            <a:rPr lang="en-US" sz="1200" kern="1200" dirty="0"/>
            <a:t>One-page flyer on ratings transition, what’s going to change &amp; how – </a:t>
          </a:r>
          <a:r>
            <a:rPr lang="en-US" sz="1200" b="1" i="1" kern="1200" dirty="0"/>
            <a:t>Coming Soon</a:t>
          </a:r>
          <a:endParaRPr lang="en-US" sz="1200" i="1" kern="1200" dirty="0"/>
        </a:p>
        <a:p>
          <a:pPr marL="0" lvl="0" indent="0" algn="l" defTabSz="533400">
            <a:lnSpc>
              <a:spcPct val="90000"/>
            </a:lnSpc>
            <a:spcBef>
              <a:spcPct val="0"/>
            </a:spcBef>
            <a:spcAft>
              <a:spcPct val="35000"/>
            </a:spcAft>
            <a:buNone/>
          </a:pPr>
          <a:r>
            <a:rPr lang="en-US" sz="1200" kern="1200" dirty="0"/>
            <a:t>Short video (2-3 minutes) – here’s what’s changing and why – </a:t>
          </a:r>
          <a:r>
            <a:rPr lang="en-US" sz="1200" b="1" i="1" kern="1200" dirty="0"/>
            <a:t>Coming Soon</a:t>
          </a:r>
          <a:endParaRPr lang="en-US" sz="1200" i="1" kern="1200" dirty="0"/>
        </a:p>
      </dsp:txBody>
      <dsp:txXfrm>
        <a:off x="1698089" y="2282050"/>
        <a:ext cx="1442812" cy="1788486"/>
      </dsp:txXfrm>
    </dsp:sp>
    <dsp:sp modelId="{CFDD4E93-0DF1-461D-8FF3-6CDEBF4FF2B5}">
      <dsp:nvSpPr>
        <dsp:cNvPr id="0" name=""/>
        <dsp:cNvSpPr/>
      </dsp:nvSpPr>
      <dsp:spPr>
        <a:xfrm>
          <a:off x="3796507" y="256435"/>
          <a:ext cx="504984" cy="50498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38B88A-765A-4065-A065-884DD8A8371A}">
      <dsp:nvSpPr>
        <dsp:cNvPr id="0" name=""/>
        <dsp:cNvSpPr/>
      </dsp:nvSpPr>
      <dsp:spPr>
        <a:xfrm>
          <a:off x="3393393" y="941163"/>
          <a:ext cx="1442812" cy="126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b="1"/>
          </a:pPr>
          <a:r>
            <a:rPr lang="en-US" sz="1600" kern="1200" dirty="0"/>
            <a:t>Revise website display – </a:t>
          </a:r>
          <a:r>
            <a:rPr lang="en-US" sz="1600" b="0" i="1" kern="1200" dirty="0"/>
            <a:t>Ongoing (Behind the Scenes)</a:t>
          </a:r>
        </a:p>
      </dsp:txBody>
      <dsp:txXfrm>
        <a:off x="3393393" y="941163"/>
        <a:ext cx="1442812" cy="1264926"/>
      </dsp:txXfrm>
    </dsp:sp>
    <dsp:sp modelId="{658ED424-99FD-4D12-8FA2-18D8801922B7}">
      <dsp:nvSpPr>
        <dsp:cNvPr id="0" name=""/>
        <dsp:cNvSpPr/>
      </dsp:nvSpPr>
      <dsp:spPr>
        <a:xfrm>
          <a:off x="3393393" y="2282050"/>
          <a:ext cx="1442812" cy="1788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33400">
            <a:lnSpc>
              <a:spcPct val="90000"/>
            </a:lnSpc>
            <a:spcBef>
              <a:spcPct val="0"/>
            </a:spcBef>
            <a:spcAft>
              <a:spcPct val="35000"/>
            </a:spcAft>
            <a:buNone/>
          </a:pPr>
          <a:r>
            <a:rPr lang="en-US" sz="1200" kern="1200" dirty="0"/>
            <a:t>New Rating Criteria</a:t>
          </a:r>
        </a:p>
        <a:p>
          <a:pPr marL="0" lvl="0" indent="0" algn="l" defTabSz="533400">
            <a:lnSpc>
              <a:spcPct val="90000"/>
            </a:lnSpc>
            <a:spcBef>
              <a:spcPct val="0"/>
            </a:spcBef>
            <a:spcAft>
              <a:spcPct val="35000"/>
            </a:spcAft>
            <a:buNone/>
          </a:pPr>
          <a:r>
            <a:rPr lang="en-US" sz="1200" kern="1200" dirty="0"/>
            <a:t>CMF Details Page</a:t>
          </a:r>
        </a:p>
        <a:p>
          <a:pPr marL="0" lvl="0" indent="0" algn="l" defTabSz="533400">
            <a:lnSpc>
              <a:spcPct val="90000"/>
            </a:lnSpc>
            <a:spcBef>
              <a:spcPct val="0"/>
            </a:spcBef>
            <a:spcAft>
              <a:spcPct val="35000"/>
            </a:spcAft>
            <a:buNone/>
          </a:pPr>
          <a:r>
            <a:rPr lang="en-US" sz="1200" kern="1200" dirty="0"/>
            <a:t>Look &amp; Feel of Website </a:t>
          </a:r>
        </a:p>
      </dsp:txBody>
      <dsp:txXfrm>
        <a:off x="3393393" y="2282050"/>
        <a:ext cx="1442812" cy="1788486"/>
      </dsp:txXfrm>
    </dsp:sp>
    <dsp:sp modelId="{217A3B39-1F28-46C6-938F-B180F507611E}">
      <dsp:nvSpPr>
        <dsp:cNvPr id="0" name=""/>
        <dsp:cNvSpPr/>
      </dsp:nvSpPr>
      <dsp:spPr>
        <a:xfrm>
          <a:off x="5547128" y="266595"/>
          <a:ext cx="504984" cy="50498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A3FE4DA-61AA-45E8-B975-E4251AF3C69D}">
      <dsp:nvSpPr>
        <dsp:cNvPr id="0" name=""/>
        <dsp:cNvSpPr/>
      </dsp:nvSpPr>
      <dsp:spPr>
        <a:xfrm>
          <a:off x="5088698" y="941163"/>
          <a:ext cx="1442812" cy="126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b="1"/>
          </a:pPr>
          <a:r>
            <a:rPr lang="en-US" sz="1600" kern="1200" dirty="0"/>
            <a:t>Revise user guide – </a:t>
          </a:r>
          <a:r>
            <a:rPr lang="en-US" sz="1600" b="0" i="1" kern="1200" dirty="0"/>
            <a:t>Ongoing (Behind the Scenes)</a:t>
          </a:r>
        </a:p>
      </dsp:txBody>
      <dsp:txXfrm>
        <a:off x="5088698" y="941163"/>
        <a:ext cx="1442812" cy="1264926"/>
      </dsp:txXfrm>
    </dsp:sp>
    <dsp:sp modelId="{6C7CEF06-09FF-4722-85F7-116261A033F3}">
      <dsp:nvSpPr>
        <dsp:cNvPr id="0" name=""/>
        <dsp:cNvSpPr/>
      </dsp:nvSpPr>
      <dsp:spPr>
        <a:xfrm>
          <a:off x="5088698" y="2282050"/>
          <a:ext cx="1442812" cy="1788486"/>
        </a:xfrm>
        <a:prstGeom prst="rect">
          <a:avLst/>
        </a:prstGeom>
        <a:noFill/>
        <a:ln>
          <a:noFill/>
        </a:ln>
        <a:effectLst/>
      </dsp:spPr>
      <dsp:style>
        <a:lnRef idx="0">
          <a:scrgbClr r="0" g="0" b="0"/>
        </a:lnRef>
        <a:fillRef idx="0">
          <a:scrgbClr r="0" g="0" b="0"/>
        </a:fillRef>
        <a:effectRef idx="0">
          <a:scrgbClr r="0" g="0" b="0"/>
        </a:effectRef>
        <a:fontRef idx="minor"/>
      </dsp:style>
    </dsp:sp>
    <dsp:sp modelId="{7C92D5D3-1BE3-44F2-8BD8-6F0A1CDEC8B4}">
      <dsp:nvSpPr>
        <dsp:cNvPr id="0" name=""/>
        <dsp:cNvSpPr/>
      </dsp:nvSpPr>
      <dsp:spPr>
        <a:xfrm>
          <a:off x="7218173" y="246274"/>
          <a:ext cx="504984" cy="50498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453B81A-E545-4FFF-A7EF-CA27CE7CE87C}">
      <dsp:nvSpPr>
        <dsp:cNvPr id="0" name=""/>
        <dsp:cNvSpPr/>
      </dsp:nvSpPr>
      <dsp:spPr>
        <a:xfrm>
          <a:off x="6784003" y="941163"/>
          <a:ext cx="1442812" cy="126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b="1"/>
          </a:pPr>
          <a:r>
            <a:rPr lang="en-US" sz="1600" kern="1200" dirty="0"/>
            <a:t>Conduct webinars – </a:t>
          </a:r>
          <a:r>
            <a:rPr lang="en-US" sz="1600" b="1" kern="1200" dirty="0"/>
            <a:t>Ongoing</a:t>
          </a:r>
          <a:r>
            <a:rPr lang="en-US" sz="1600" kern="1200" dirty="0"/>
            <a:t> </a:t>
          </a:r>
        </a:p>
      </dsp:txBody>
      <dsp:txXfrm>
        <a:off x="6784003" y="941163"/>
        <a:ext cx="1442812" cy="1264926"/>
      </dsp:txXfrm>
    </dsp:sp>
    <dsp:sp modelId="{CCDCFC4E-E412-4BFF-8ED3-5DC25881C018}">
      <dsp:nvSpPr>
        <dsp:cNvPr id="0" name=""/>
        <dsp:cNvSpPr/>
      </dsp:nvSpPr>
      <dsp:spPr>
        <a:xfrm>
          <a:off x="6784003" y="2282050"/>
          <a:ext cx="1442812" cy="1788486"/>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84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9" y="2"/>
            <a:ext cx="3037840" cy="466725"/>
          </a:xfrm>
          <a:prstGeom prst="rect">
            <a:avLst/>
          </a:prstGeom>
        </p:spPr>
        <p:txBody>
          <a:bodyPr vert="horz" lIns="91440" tIns="45720" rIns="91440" bIns="45720" rtlCol="0"/>
          <a:lstStyle>
            <a:lvl1pPr algn="r">
              <a:defRPr sz="1200"/>
            </a:lvl1pPr>
          </a:lstStyle>
          <a:p>
            <a:fld id="{B92CC411-0B90-41EC-BB61-9F73FA81307E}" type="datetimeFigureOut">
              <a:rPr lang="en-US" smtClean="0"/>
              <a:t>12/2/2020</a:t>
            </a:fld>
            <a:endParaRPr lang="en-US"/>
          </a:p>
        </p:txBody>
      </p:sp>
      <p:sp>
        <p:nvSpPr>
          <p:cNvPr id="4" name="Footer Placeholder 3"/>
          <p:cNvSpPr>
            <a:spLocks noGrp="1"/>
          </p:cNvSpPr>
          <p:nvPr>
            <p:ph type="ftr" sz="quarter" idx="2"/>
          </p:nvPr>
        </p:nvSpPr>
        <p:spPr>
          <a:xfrm>
            <a:off x="1" y="8829677"/>
            <a:ext cx="303784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677"/>
            <a:ext cx="3037840" cy="466725"/>
          </a:xfrm>
          <a:prstGeom prst="rect">
            <a:avLst/>
          </a:prstGeom>
        </p:spPr>
        <p:txBody>
          <a:bodyPr vert="horz" lIns="91440" tIns="45720" rIns="91440" bIns="45720" rtlCol="0" anchor="b"/>
          <a:lstStyle>
            <a:lvl1pPr algn="r">
              <a:defRPr sz="1200"/>
            </a:lvl1pPr>
          </a:lstStyle>
          <a:p>
            <a:fld id="{977CA98C-A0E0-4016-92C1-438BBB6A12A8}" type="slidenum">
              <a:rPr lang="en-US" smtClean="0"/>
              <a:t>‹#›</a:t>
            </a:fld>
            <a:endParaRPr lang="en-US"/>
          </a:p>
        </p:txBody>
      </p:sp>
    </p:spTree>
    <p:extLst>
      <p:ext uri="{BB962C8B-B14F-4D97-AF65-F5344CB8AC3E}">
        <p14:creationId xmlns:p14="http://schemas.microsoft.com/office/powerpoint/2010/main" val="1678502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8255" cy="465445"/>
          </a:xfrm>
          <a:prstGeom prst="rect">
            <a:avLst/>
          </a:prstGeom>
        </p:spPr>
        <p:txBody>
          <a:bodyPr vert="horz" lIns="92309" tIns="46154" rIns="92309" bIns="46154" rtlCol="0"/>
          <a:lstStyle>
            <a:lvl1pPr algn="l">
              <a:defRPr sz="1200">
                <a:latin typeface="Arial" charset="0"/>
              </a:defRPr>
            </a:lvl1pPr>
          </a:lstStyle>
          <a:p>
            <a:pPr>
              <a:defRPr/>
            </a:pPr>
            <a:endParaRPr lang="en-US" dirty="0"/>
          </a:p>
        </p:txBody>
      </p:sp>
      <p:sp>
        <p:nvSpPr>
          <p:cNvPr id="3" name="Date Placeholder 2"/>
          <p:cNvSpPr>
            <a:spLocks noGrp="1"/>
          </p:cNvSpPr>
          <p:nvPr>
            <p:ph type="dt" idx="1"/>
          </p:nvPr>
        </p:nvSpPr>
        <p:spPr>
          <a:xfrm>
            <a:off x="3970590" y="2"/>
            <a:ext cx="3038255" cy="465445"/>
          </a:xfrm>
          <a:prstGeom prst="rect">
            <a:avLst/>
          </a:prstGeom>
        </p:spPr>
        <p:txBody>
          <a:bodyPr vert="horz" lIns="92309" tIns="46154" rIns="92309" bIns="46154" rtlCol="0"/>
          <a:lstStyle>
            <a:lvl1pPr algn="r">
              <a:defRPr sz="1200">
                <a:latin typeface="Arial" charset="0"/>
              </a:defRPr>
            </a:lvl1pPr>
          </a:lstStyle>
          <a:p>
            <a:pPr>
              <a:defRPr/>
            </a:pPr>
            <a:fld id="{ABFC7B87-0BA5-45CB-B252-83A74D565B3D}" type="datetimeFigureOut">
              <a:rPr lang="en-US"/>
              <a:pPr>
                <a:defRPr/>
              </a:pPr>
              <a:t>12/2/2020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309" tIns="46154" rIns="92309" bIns="46154" rtlCol="0" anchor="ctr"/>
          <a:lstStyle/>
          <a:p>
            <a:pPr lvl="0"/>
            <a:endParaRPr lang="en-US" noProof="0" dirty="0"/>
          </a:p>
        </p:txBody>
      </p:sp>
      <p:sp>
        <p:nvSpPr>
          <p:cNvPr id="5" name="Notes Placeholder 4"/>
          <p:cNvSpPr>
            <a:spLocks noGrp="1"/>
          </p:cNvSpPr>
          <p:nvPr>
            <p:ph type="body" sz="quarter" idx="3"/>
          </p:nvPr>
        </p:nvSpPr>
        <p:spPr>
          <a:xfrm>
            <a:off x="700418" y="4415480"/>
            <a:ext cx="5609565" cy="4184317"/>
          </a:xfrm>
          <a:prstGeom prst="rect">
            <a:avLst/>
          </a:prstGeom>
        </p:spPr>
        <p:txBody>
          <a:bodyPr vert="horz" lIns="92309" tIns="46154" rIns="92309" bIns="4615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396"/>
            <a:ext cx="3038255" cy="465445"/>
          </a:xfrm>
          <a:prstGeom prst="rect">
            <a:avLst/>
          </a:prstGeom>
        </p:spPr>
        <p:txBody>
          <a:bodyPr vert="horz" lIns="92309" tIns="46154" rIns="92309" bIns="46154" rtlCol="0" anchor="b"/>
          <a:lstStyle>
            <a:lvl1pPr algn="l">
              <a:defRPr sz="12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970590" y="8829396"/>
            <a:ext cx="3038255" cy="465445"/>
          </a:xfrm>
          <a:prstGeom prst="rect">
            <a:avLst/>
          </a:prstGeom>
        </p:spPr>
        <p:txBody>
          <a:bodyPr vert="horz" lIns="92309" tIns="46154" rIns="92309" bIns="46154" rtlCol="0" anchor="b"/>
          <a:lstStyle>
            <a:lvl1pPr algn="r">
              <a:defRPr sz="1200">
                <a:latin typeface="Arial" charset="0"/>
              </a:defRPr>
            </a:lvl1pPr>
          </a:lstStyle>
          <a:p>
            <a:pPr>
              <a:defRPr/>
            </a:pPr>
            <a:fld id="{74F06D2A-F673-4DC8-9D37-E8CA78E30C28}" type="slidenum">
              <a:rPr lang="en-US"/>
              <a:pPr>
                <a:defRPr/>
              </a:pPr>
              <a:t>‹#›</a:t>
            </a:fld>
            <a:endParaRPr lang="en-US" dirty="0"/>
          </a:p>
        </p:txBody>
      </p:sp>
    </p:spTree>
    <p:extLst>
      <p:ext uri="{BB962C8B-B14F-4D97-AF65-F5344CB8AC3E}">
        <p14:creationId xmlns:p14="http://schemas.microsoft.com/office/powerpoint/2010/main" val="8057202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23039" indent="-278092" eaLnBrk="0" hangingPunct="0">
              <a:defRPr>
                <a:solidFill>
                  <a:schemeClr val="tx1"/>
                </a:solidFill>
                <a:latin typeface="Arial" pitchFamily="34" charset="0"/>
              </a:defRPr>
            </a:lvl2pPr>
            <a:lvl3pPr marL="1112368" indent="-222474" eaLnBrk="0" hangingPunct="0">
              <a:defRPr>
                <a:solidFill>
                  <a:schemeClr val="tx1"/>
                </a:solidFill>
                <a:latin typeface="Arial" pitchFamily="34" charset="0"/>
              </a:defRPr>
            </a:lvl3pPr>
            <a:lvl4pPr marL="1557315" indent="-222474" eaLnBrk="0" hangingPunct="0">
              <a:defRPr>
                <a:solidFill>
                  <a:schemeClr val="tx1"/>
                </a:solidFill>
                <a:latin typeface="Arial" pitchFamily="34" charset="0"/>
              </a:defRPr>
            </a:lvl4pPr>
            <a:lvl5pPr marL="2002262" indent="-222474" eaLnBrk="0" hangingPunct="0">
              <a:defRPr>
                <a:solidFill>
                  <a:schemeClr val="tx1"/>
                </a:solidFill>
                <a:latin typeface="Arial" pitchFamily="34" charset="0"/>
              </a:defRPr>
            </a:lvl5pPr>
            <a:lvl6pPr marL="2447209" indent="-222474" eaLnBrk="0" fontAlgn="base" hangingPunct="0">
              <a:spcBef>
                <a:spcPct val="0"/>
              </a:spcBef>
              <a:spcAft>
                <a:spcPct val="0"/>
              </a:spcAft>
              <a:defRPr>
                <a:solidFill>
                  <a:schemeClr val="tx1"/>
                </a:solidFill>
                <a:latin typeface="Arial" pitchFamily="34" charset="0"/>
              </a:defRPr>
            </a:lvl6pPr>
            <a:lvl7pPr marL="2892156" indent="-222474" eaLnBrk="0" fontAlgn="base" hangingPunct="0">
              <a:spcBef>
                <a:spcPct val="0"/>
              </a:spcBef>
              <a:spcAft>
                <a:spcPct val="0"/>
              </a:spcAft>
              <a:defRPr>
                <a:solidFill>
                  <a:schemeClr val="tx1"/>
                </a:solidFill>
                <a:latin typeface="Arial" pitchFamily="34" charset="0"/>
              </a:defRPr>
            </a:lvl7pPr>
            <a:lvl8pPr marL="3337103" indent="-222474" eaLnBrk="0" fontAlgn="base" hangingPunct="0">
              <a:spcBef>
                <a:spcPct val="0"/>
              </a:spcBef>
              <a:spcAft>
                <a:spcPct val="0"/>
              </a:spcAft>
              <a:defRPr>
                <a:solidFill>
                  <a:schemeClr val="tx1"/>
                </a:solidFill>
                <a:latin typeface="Arial" pitchFamily="34" charset="0"/>
              </a:defRPr>
            </a:lvl8pPr>
            <a:lvl9pPr marL="3782050" indent="-222474" eaLnBrk="0" fontAlgn="base" hangingPunct="0">
              <a:spcBef>
                <a:spcPct val="0"/>
              </a:spcBef>
              <a:spcAft>
                <a:spcPct val="0"/>
              </a:spcAft>
              <a:defRPr>
                <a:solidFill>
                  <a:schemeClr val="tx1"/>
                </a:solidFill>
                <a:latin typeface="Arial" pitchFamily="34" charset="0"/>
              </a:defRPr>
            </a:lvl9pPr>
          </a:lstStyle>
          <a:p>
            <a:pPr eaLnBrk="1" hangingPunct="1"/>
            <a:fld id="{AC917B09-D786-4673-8192-FD0782990D18}" type="slidenum">
              <a:rPr lang="en-US" smtClean="0"/>
              <a:pPr eaLnBrk="1" hangingPunct="1"/>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394C693-D561-4CC0-BD9D-3853D48A84BF}" type="slidenum">
              <a:rPr lang="en-US" altLang="en-US" smtClean="0"/>
              <a:pPr>
                <a:defRPr/>
              </a:pPr>
              <a:t>16</a:t>
            </a:fld>
            <a:endParaRPr lang="en-US" altLang="en-US"/>
          </a:p>
        </p:txBody>
      </p:sp>
    </p:spTree>
    <p:extLst>
      <p:ext uri="{BB962C8B-B14F-4D97-AF65-F5344CB8AC3E}">
        <p14:creationId xmlns:p14="http://schemas.microsoft.com/office/powerpoint/2010/main" val="709899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Taha presentation </a:t>
            </a:r>
          </a:p>
        </p:txBody>
      </p:sp>
      <p:sp>
        <p:nvSpPr>
          <p:cNvPr id="4" name="Slide Number Placeholder 3"/>
          <p:cNvSpPr>
            <a:spLocks noGrp="1"/>
          </p:cNvSpPr>
          <p:nvPr>
            <p:ph type="sldNum" sz="quarter" idx="10"/>
          </p:nvPr>
        </p:nvSpPr>
        <p:spPr/>
        <p:txBody>
          <a:bodyPr/>
          <a:lstStyle/>
          <a:p>
            <a:pPr>
              <a:defRPr/>
            </a:pPr>
            <a:fld id="{74F06D2A-F673-4DC8-9D37-E8CA78E30C28}" type="slidenum">
              <a:rPr lang="en-US" smtClean="0"/>
              <a:pPr>
                <a:defRPr/>
              </a:pPr>
              <a:t>2</a:t>
            </a:fld>
            <a:endParaRPr lang="en-US" dirty="0"/>
          </a:p>
        </p:txBody>
      </p:sp>
    </p:spTree>
    <p:extLst>
      <p:ext uri="{BB962C8B-B14F-4D97-AF65-F5344CB8AC3E}">
        <p14:creationId xmlns:p14="http://schemas.microsoft.com/office/powerpoint/2010/main" val="2654405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1B4B95-141F-41DF-81B5-734F8DCB2D5C}" type="slidenum">
              <a:rPr lang="en-US" smtClean="0"/>
              <a:t>3</a:t>
            </a:fld>
            <a:endParaRPr lang="en-US" dirty="0"/>
          </a:p>
        </p:txBody>
      </p:sp>
    </p:spTree>
    <p:extLst>
      <p:ext uri="{BB962C8B-B14F-4D97-AF65-F5344CB8AC3E}">
        <p14:creationId xmlns:p14="http://schemas.microsoft.com/office/powerpoint/2010/main" val="4178288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4F06D2A-F673-4DC8-9D37-E8CA78E30C28}" type="slidenum">
              <a:rPr lang="en-US" smtClean="0"/>
              <a:pPr>
                <a:defRPr/>
              </a:pPr>
              <a:t>4</a:t>
            </a:fld>
            <a:endParaRPr lang="en-US" dirty="0"/>
          </a:p>
        </p:txBody>
      </p:sp>
    </p:spTree>
    <p:extLst>
      <p:ext uri="{BB962C8B-B14F-4D97-AF65-F5344CB8AC3E}">
        <p14:creationId xmlns:p14="http://schemas.microsoft.com/office/powerpoint/2010/main" val="626841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1B4B95-141F-41DF-81B5-734F8DCB2D5C}" type="slidenum">
              <a:rPr lang="en-US" smtClean="0"/>
              <a:t>7</a:t>
            </a:fld>
            <a:endParaRPr lang="en-US" dirty="0"/>
          </a:p>
        </p:txBody>
      </p:sp>
    </p:spTree>
    <p:extLst>
      <p:ext uri="{BB962C8B-B14F-4D97-AF65-F5344CB8AC3E}">
        <p14:creationId xmlns:p14="http://schemas.microsoft.com/office/powerpoint/2010/main" val="951947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1B4B95-141F-41DF-81B5-734F8DCB2D5C}" type="slidenum">
              <a:rPr lang="en-US" smtClean="0"/>
              <a:t>8</a:t>
            </a:fld>
            <a:endParaRPr lang="en-US" dirty="0"/>
          </a:p>
        </p:txBody>
      </p:sp>
    </p:spTree>
    <p:extLst>
      <p:ext uri="{BB962C8B-B14F-4D97-AF65-F5344CB8AC3E}">
        <p14:creationId xmlns:p14="http://schemas.microsoft.com/office/powerpoint/2010/main" val="3639450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74F06D2A-F673-4DC8-9D37-E8CA78E30C28}" type="slidenum">
              <a:rPr lang="en-US" smtClean="0"/>
              <a:pPr>
                <a:defRPr/>
              </a:pPr>
              <a:t>9</a:t>
            </a:fld>
            <a:endParaRPr lang="en-US" dirty="0"/>
          </a:p>
        </p:txBody>
      </p:sp>
    </p:spTree>
    <p:extLst>
      <p:ext uri="{BB962C8B-B14F-4D97-AF65-F5344CB8AC3E}">
        <p14:creationId xmlns:p14="http://schemas.microsoft.com/office/powerpoint/2010/main" val="134717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394C693-D561-4CC0-BD9D-3853D48A84BF}" type="slidenum">
              <a:rPr lang="en-US" altLang="en-US" smtClean="0"/>
              <a:pPr>
                <a:defRPr/>
              </a:pPr>
              <a:t>14</a:t>
            </a:fld>
            <a:endParaRPr lang="en-US" altLang="en-US"/>
          </a:p>
        </p:txBody>
      </p:sp>
    </p:spTree>
    <p:extLst>
      <p:ext uri="{BB962C8B-B14F-4D97-AF65-F5344CB8AC3E}">
        <p14:creationId xmlns:p14="http://schemas.microsoft.com/office/powerpoint/2010/main" val="3597777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394C693-D561-4CC0-BD9D-3853D48A84BF}" type="slidenum">
              <a:rPr lang="en-US" altLang="en-US" smtClean="0"/>
              <a:pPr>
                <a:defRPr/>
              </a:pPr>
              <a:t>15</a:t>
            </a:fld>
            <a:endParaRPr lang="en-US" altLang="en-US"/>
          </a:p>
        </p:txBody>
      </p:sp>
    </p:spTree>
    <p:extLst>
      <p:ext uri="{BB962C8B-B14F-4D97-AF65-F5344CB8AC3E}">
        <p14:creationId xmlns:p14="http://schemas.microsoft.com/office/powerpoint/2010/main" val="21942888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587375"/>
            <a:ext cx="7772400" cy="1470025"/>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2289175"/>
            <a:ext cx="6400800" cy="1216025"/>
          </a:xfrm>
        </p:spPr>
        <p:txBody>
          <a:bodyPr/>
          <a:lstStyle>
            <a:lvl1pPr marL="0" indent="0" algn="ctr">
              <a:buFontTx/>
              <a:buNone/>
              <a:defRPr/>
            </a:lvl1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fld id="{65B8DF10-0A02-48F5-8758-6AEDAFE6D0E3}" type="slidenum">
              <a:rPr lang="en-US"/>
              <a:pPr>
                <a:defRPr/>
              </a:pPr>
              <a:t>‹#›</a:t>
            </a:fld>
            <a:endParaRPr lang="en-US" dirty="0"/>
          </a:p>
        </p:txBody>
      </p:sp>
    </p:spTree>
    <p:extLst>
      <p:ext uri="{BB962C8B-B14F-4D97-AF65-F5344CB8AC3E}">
        <p14:creationId xmlns:p14="http://schemas.microsoft.com/office/powerpoint/2010/main" val="918697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E0AE773-59CE-49AB-A917-4AEFE835C87C}" type="slidenum">
              <a:rPr lang="en-US"/>
              <a:pPr>
                <a:defRPr/>
              </a:pPr>
              <a:t>‹#›</a:t>
            </a:fld>
            <a:endParaRPr lang="en-US" dirty="0"/>
          </a:p>
        </p:txBody>
      </p:sp>
    </p:spTree>
    <p:extLst>
      <p:ext uri="{BB962C8B-B14F-4D97-AF65-F5344CB8AC3E}">
        <p14:creationId xmlns:p14="http://schemas.microsoft.com/office/powerpoint/2010/main" val="1470937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C258459-B14F-4514-B4B8-7EC1F9CD98D8}" type="slidenum">
              <a:rPr lang="en-US"/>
              <a:pPr>
                <a:defRPr/>
              </a:pPr>
              <a:t>‹#›</a:t>
            </a:fld>
            <a:endParaRPr lang="en-US" dirty="0"/>
          </a:p>
        </p:txBody>
      </p:sp>
    </p:spTree>
    <p:extLst>
      <p:ext uri="{BB962C8B-B14F-4D97-AF65-F5344CB8AC3E}">
        <p14:creationId xmlns:p14="http://schemas.microsoft.com/office/powerpoint/2010/main" val="1678899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5FCF166-1B79-4625-8B36-6B0AFCCA2B0C}" type="slidenum">
              <a:rPr lang="en-US"/>
              <a:pPr>
                <a:defRPr/>
              </a:pPr>
              <a:t>‹#›</a:t>
            </a:fld>
            <a:endParaRPr lang="en-US" dirty="0"/>
          </a:p>
        </p:txBody>
      </p:sp>
    </p:spTree>
    <p:extLst>
      <p:ext uri="{BB962C8B-B14F-4D97-AF65-F5344CB8AC3E}">
        <p14:creationId xmlns:p14="http://schemas.microsoft.com/office/powerpoint/2010/main" val="3166884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E8A20D4B-900B-4BAE-9AD0-9B5FC1E0B642}" type="slidenum">
              <a:rPr lang="en-US"/>
              <a:pPr>
                <a:defRPr/>
              </a:pPr>
              <a:t>‹#›</a:t>
            </a:fld>
            <a:endParaRPr lang="en-US" dirty="0"/>
          </a:p>
        </p:txBody>
      </p:sp>
    </p:spTree>
    <p:extLst>
      <p:ext uri="{BB962C8B-B14F-4D97-AF65-F5344CB8AC3E}">
        <p14:creationId xmlns:p14="http://schemas.microsoft.com/office/powerpoint/2010/main" val="390185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06053F7C-E91F-4094-8288-F3CE66645228}" type="slidenum">
              <a:rPr lang="en-US"/>
              <a:pPr>
                <a:defRPr/>
              </a:pPr>
              <a:t>‹#›</a:t>
            </a:fld>
            <a:endParaRPr lang="en-US" dirty="0"/>
          </a:p>
        </p:txBody>
      </p:sp>
    </p:spTree>
    <p:extLst>
      <p:ext uri="{BB962C8B-B14F-4D97-AF65-F5344CB8AC3E}">
        <p14:creationId xmlns:p14="http://schemas.microsoft.com/office/powerpoint/2010/main" val="67492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70C830D5-AEC0-4348-A2FB-FEF323BAD391}" type="slidenum">
              <a:rPr lang="en-US"/>
              <a:pPr>
                <a:defRPr/>
              </a:pPr>
              <a:t>‹#›</a:t>
            </a:fld>
            <a:endParaRPr lang="en-US" dirty="0"/>
          </a:p>
        </p:txBody>
      </p:sp>
    </p:spTree>
    <p:extLst>
      <p:ext uri="{BB962C8B-B14F-4D97-AF65-F5344CB8AC3E}">
        <p14:creationId xmlns:p14="http://schemas.microsoft.com/office/powerpoint/2010/main" val="3191372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A336C0A6-B73B-4871-836B-BDE02CF20217}" type="slidenum">
              <a:rPr lang="en-US"/>
              <a:pPr>
                <a:defRPr/>
              </a:pPr>
              <a:t>‹#›</a:t>
            </a:fld>
            <a:endParaRPr lang="en-US" dirty="0"/>
          </a:p>
        </p:txBody>
      </p:sp>
    </p:spTree>
    <p:extLst>
      <p:ext uri="{BB962C8B-B14F-4D97-AF65-F5344CB8AC3E}">
        <p14:creationId xmlns:p14="http://schemas.microsoft.com/office/powerpoint/2010/main" val="3567102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252D5C1-F35B-438A-B0B4-704CABC5A268}" type="slidenum">
              <a:rPr lang="en-US"/>
              <a:pPr>
                <a:defRPr/>
              </a:pPr>
              <a:t>‹#›</a:t>
            </a:fld>
            <a:endParaRPr lang="en-US" dirty="0"/>
          </a:p>
        </p:txBody>
      </p:sp>
    </p:spTree>
    <p:extLst>
      <p:ext uri="{BB962C8B-B14F-4D97-AF65-F5344CB8AC3E}">
        <p14:creationId xmlns:p14="http://schemas.microsoft.com/office/powerpoint/2010/main" val="49674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3CFD642-4E2D-414A-B7BC-8D9BE30B5847}" type="slidenum">
              <a:rPr lang="en-US"/>
              <a:pPr>
                <a:defRPr/>
              </a:pPr>
              <a:t>‹#›</a:t>
            </a:fld>
            <a:endParaRPr lang="en-US" dirty="0"/>
          </a:p>
        </p:txBody>
      </p:sp>
    </p:spTree>
    <p:extLst>
      <p:ext uri="{BB962C8B-B14F-4D97-AF65-F5344CB8AC3E}">
        <p14:creationId xmlns:p14="http://schemas.microsoft.com/office/powerpoint/2010/main" val="1048797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15F9433-5FF0-49D9-A9FE-65FE75CC300F}" type="slidenum">
              <a:rPr lang="en-US"/>
              <a:pPr>
                <a:defRPr/>
              </a:pPr>
              <a:t>‹#›</a:t>
            </a:fld>
            <a:endParaRPr lang="en-US" dirty="0"/>
          </a:p>
        </p:txBody>
      </p:sp>
    </p:spTree>
    <p:extLst>
      <p:ext uri="{BB962C8B-B14F-4D97-AF65-F5344CB8AC3E}">
        <p14:creationId xmlns:p14="http://schemas.microsoft.com/office/powerpoint/2010/main" val="110989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162F0EAE-8ED3-454F-A1AB-15236E3D21F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55"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mfclearinghouse.org/changes.cf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990600"/>
            <a:ext cx="9144000" cy="1752600"/>
          </a:xfrm>
        </p:spPr>
        <p:txBody>
          <a:bodyPr/>
          <a:lstStyle/>
          <a:p>
            <a:pPr eaLnBrk="1" hangingPunct="1"/>
            <a:r>
              <a:rPr lang="en-US" sz="4000" b="1" dirty="0"/>
              <a:t>CMF Clearinghouse Rating Transition</a:t>
            </a:r>
            <a:endParaRPr lang="en-US" sz="2800" i="1" dirty="0"/>
          </a:p>
        </p:txBody>
      </p:sp>
      <p:sp>
        <p:nvSpPr>
          <p:cNvPr id="4099" name="Rectangle 3"/>
          <p:cNvSpPr>
            <a:spLocks noGrp="1" noChangeArrowheads="1"/>
          </p:cNvSpPr>
          <p:nvPr>
            <p:ph type="subTitle" idx="1"/>
          </p:nvPr>
        </p:nvSpPr>
        <p:spPr>
          <a:xfrm>
            <a:off x="3657600" y="3962400"/>
            <a:ext cx="5486400" cy="2514600"/>
          </a:xfrm>
        </p:spPr>
        <p:txBody>
          <a:bodyPr/>
          <a:lstStyle/>
          <a:p>
            <a:pPr algn="l" eaLnBrk="1" hangingPunct="1">
              <a:lnSpc>
                <a:spcPct val="80000"/>
              </a:lnSpc>
            </a:pPr>
            <a:endParaRPr lang="en-US" sz="2000" dirty="0"/>
          </a:p>
          <a:p>
            <a:pPr algn="l" eaLnBrk="1" hangingPunct="1">
              <a:lnSpc>
                <a:spcPct val="80000"/>
              </a:lnSpc>
            </a:pPr>
            <a:endParaRPr lang="en-US" sz="2000" dirty="0"/>
          </a:p>
          <a:p>
            <a:pPr eaLnBrk="1" hangingPunct="1">
              <a:lnSpc>
                <a:spcPct val="80000"/>
              </a:lnSpc>
            </a:pPr>
            <a:endParaRPr lang="en-US" sz="2000" dirty="0"/>
          </a:p>
          <a:p>
            <a:pPr eaLnBrk="1" hangingPunct="1">
              <a:lnSpc>
                <a:spcPct val="80000"/>
              </a:lnSpc>
            </a:pPr>
            <a:r>
              <a:rPr lang="en-US" dirty="0"/>
              <a:t>December 2, 2020</a:t>
            </a:r>
          </a:p>
        </p:txBody>
      </p:sp>
      <p:sp>
        <p:nvSpPr>
          <p:cNvPr id="4" name="Subtitle 2">
            <a:extLst>
              <a:ext uri="{FF2B5EF4-FFF2-40B4-BE49-F238E27FC236}">
                <a16:creationId xmlns:a16="http://schemas.microsoft.com/office/drawing/2014/main" id="{1CAD8D5C-6FF6-49F8-BC28-AC574DDA7691}"/>
              </a:ext>
            </a:extLst>
          </p:cNvPr>
          <p:cNvSpPr txBox="1">
            <a:spLocks/>
          </p:cNvSpPr>
          <p:nvPr/>
        </p:nvSpPr>
        <p:spPr bwMode="auto">
          <a:xfrm>
            <a:off x="1371600" y="2743200"/>
            <a:ext cx="64008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Tx/>
              <a:buNone/>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800" kern="0" dirty="0"/>
              <a:t>Taha Saleem</a:t>
            </a:r>
          </a:p>
          <a:p>
            <a:r>
              <a:rPr lang="en-US" sz="2800" kern="0" dirty="0"/>
              <a:t>UNC Highway Safety Research Center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CMF CH Transition Plan </a:t>
            </a:r>
            <a:br>
              <a:rPr lang="en-US"/>
            </a:br>
            <a:r>
              <a:rPr lang="en-US"/>
              <a:t>External Facing Activities</a:t>
            </a:r>
            <a:endParaRPr lang="en-US" dirty="0"/>
          </a:p>
        </p:txBody>
      </p:sp>
      <p:graphicFrame>
        <p:nvGraphicFramePr>
          <p:cNvPr id="4" name="Content Placeholder 2">
            <a:extLst>
              <a:ext uri="{FF2B5EF4-FFF2-40B4-BE49-F238E27FC236}">
                <a16:creationId xmlns:a16="http://schemas.microsoft.com/office/drawing/2014/main" id="{17648220-B824-44F9-B4BE-05C3C4A6FC6F}"/>
              </a:ext>
            </a:extLst>
          </p:cNvPr>
          <p:cNvGraphicFramePr>
            <a:graphicFrameLocks noGrp="1"/>
          </p:cNvGraphicFramePr>
          <p:nvPr>
            <p:ph idx="1"/>
            <p:extLst>
              <p:ext uri="{D42A27DB-BD31-4B8C-83A1-F6EECF244321}">
                <p14:modId xmlns:p14="http://schemas.microsoft.com/office/powerpoint/2010/main" val="2599572559"/>
              </p:ext>
            </p:extLst>
          </p:nvPr>
        </p:nvGraphicFramePr>
        <p:xfrm>
          <a:off x="457200" y="1440336"/>
          <a:ext cx="82296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7711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Converting NCHRP 17-72 Ratings to Star Rating</a:t>
            </a:r>
          </a:p>
        </p:txBody>
      </p:sp>
      <p:sp>
        <p:nvSpPr>
          <p:cNvPr id="4" name="Content Placeholder 3">
            <a:extLst>
              <a:ext uri="{FF2B5EF4-FFF2-40B4-BE49-F238E27FC236}">
                <a16:creationId xmlns:a16="http://schemas.microsoft.com/office/drawing/2014/main" id="{7683FE29-F77E-4351-A278-183D5737EA19}"/>
              </a:ext>
            </a:extLst>
          </p:cNvPr>
          <p:cNvSpPr>
            <a:spLocks noGrp="1"/>
          </p:cNvSpPr>
          <p:nvPr>
            <p:ph idx="1"/>
          </p:nvPr>
        </p:nvSpPr>
        <p:spPr>
          <a:xfrm>
            <a:off x="2781300" y="5105400"/>
            <a:ext cx="3581400" cy="609600"/>
          </a:xfrm>
        </p:spPr>
        <p:txBody>
          <a:bodyPr/>
          <a:lstStyle/>
          <a:p>
            <a:pPr marL="0" indent="0">
              <a:buNone/>
            </a:pPr>
            <a:r>
              <a:rPr lang="en-CA" sz="2400" dirty="0"/>
              <a:t>* Pending Final Approval</a:t>
            </a:r>
          </a:p>
        </p:txBody>
      </p:sp>
      <p:graphicFrame>
        <p:nvGraphicFramePr>
          <p:cNvPr id="9" name="Content Placeholder 5">
            <a:extLst>
              <a:ext uri="{FF2B5EF4-FFF2-40B4-BE49-F238E27FC236}">
                <a16:creationId xmlns:a16="http://schemas.microsoft.com/office/drawing/2014/main" id="{A4D67DCA-EABA-408E-9341-77FCD6F4736C}"/>
              </a:ext>
            </a:extLst>
          </p:cNvPr>
          <p:cNvGraphicFramePr>
            <a:graphicFrameLocks/>
          </p:cNvGraphicFramePr>
          <p:nvPr>
            <p:extLst>
              <p:ext uri="{D42A27DB-BD31-4B8C-83A1-F6EECF244321}">
                <p14:modId xmlns:p14="http://schemas.microsoft.com/office/powerpoint/2010/main" val="2080423398"/>
              </p:ext>
            </p:extLst>
          </p:nvPr>
        </p:nvGraphicFramePr>
        <p:xfrm>
          <a:off x="2590800" y="1752600"/>
          <a:ext cx="3962400" cy="3276598"/>
        </p:xfrm>
        <a:graphic>
          <a:graphicData uri="http://schemas.openxmlformats.org/drawingml/2006/table">
            <a:tbl>
              <a:tblPr firstRow="1" firstCol="1" bandRow="1">
                <a:tableStyleId>{21E4AEA4-8DFA-4A89-87EB-49C32662AFE0}</a:tableStyleId>
              </a:tblPr>
              <a:tblGrid>
                <a:gridCol w="1943346">
                  <a:extLst>
                    <a:ext uri="{9D8B030D-6E8A-4147-A177-3AD203B41FA5}">
                      <a16:colId xmlns:a16="http://schemas.microsoft.com/office/drawing/2014/main" val="3970270925"/>
                    </a:ext>
                  </a:extLst>
                </a:gridCol>
                <a:gridCol w="2019054">
                  <a:extLst>
                    <a:ext uri="{9D8B030D-6E8A-4147-A177-3AD203B41FA5}">
                      <a16:colId xmlns:a16="http://schemas.microsoft.com/office/drawing/2014/main" val="1079129775"/>
                    </a:ext>
                  </a:extLst>
                </a:gridCol>
              </a:tblGrid>
              <a:tr h="1123113">
                <a:tc>
                  <a:txBody>
                    <a:bodyPr/>
                    <a:lstStyle/>
                    <a:p>
                      <a:pPr marL="0" marR="0" algn="ctr">
                        <a:lnSpc>
                          <a:spcPct val="107000"/>
                        </a:lnSpc>
                        <a:spcBef>
                          <a:spcPts val="0"/>
                        </a:spcBef>
                        <a:spcAft>
                          <a:spcPts val="0"/>
                        </a:spcAft>
                      </a:pPr>
                      <a:r>
                        <a:rPr lang="en-US" sz="1800" dirty="0">
                          <a:solidFill>
                            <a:schemeClr val="bg1"/>
                          </a:solidFill>
                          <a:effectLst/>
                        </a:rPr>
                        <a:t>NCHRP 17-72 Rating Score</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lnSpc>
                          <a:spcPct val="107000"/>
                        </a:lnSpc>
                        <a:spcBef>
                          <a:spcPts val="0"/>
                        </a:spcBef>
                        <a:spcAft>
                          <a:spcPts val="0"/>
                        </a:spcAft>
                      </a:pPr>
                      <a:r>
                        <a:rPr lang="en-US" sz="1800" dirty="0">
                          <a:solidFill>
                            <a:schemeClr val="bg1"/>
                          </a:solidFill>
                          <a:effectLst/>
                        </a:rPr>
                        <a:t>Star Rating in CMF Clearinghouse</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509443078"/>
                  </a:ext>
                </a:extLst>
              </a:tr>
              <a:tr h="430697">
                <a:tc>
                  <a:txBody>
                    <a:bodyPr/>
                    <a:lstStyle/>
                    <a:p>
                      <a:pPr marL="0" marR="0" algn="ctr">
                        <a:lnSpc>
                          <a:spcPct val="107000"/>
                        </a:lnSpc>
                        <a:spcBef>
                          <a:spcPts val="0"/>
                        </a:spcBef>
                        <a:spcAft>
                          <a:spcPts val="0"/>
                        </a:spcAft>
                      </a:pPr>
                      <a:r>
                        <a:rPr lang="en-US" sz="1800" dirty="0">
                          <a:solidFill>
                            <a:schemeClr val="bg1"/>
                          </a:solidFill>
                          <a:effectLst/>
                        </a:rPr>
                        <a:t>135-150</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lnSpc>
                          <a:spcPct val="107000"/>
                        </a:lnSpc>
                        <a:spcBef>
                          <a:spcPts val="0"/>
                        </a:spcBef>
                        <a:spcAft>
                          <a:spcPts val="0"/>
                        </a:spcAft>
                      </a:pPr>
                      <a:r>
                        <a:rPr lang="en-US" sz="1800" dirty="0">
                          <a:solidFill>
                            <a:schemeClr val="tx1"/>
                          </a:solidFill>
                          <a:effectLst/>
                        </a:rPr>
                        <a:t>5 star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1072082703"/>
                  </a:ext>
                </a:extLst>
              </a:tr>
              <a:tr h="430697">
                <a:tc>
                  <a:txBody>
                    <a:bodyPr/>
                    <a:lstStyle/>
                    <a:p>
                      <a:pPr marL="0" marR="0" algn="ctr">
                        <a:lnSpc>
                          <a:spcPct val="107000"/>
                        </a:lnSpc>
                        <a:spcBef>
                          <a:spcPts val="0"/>
                        </a:spcBef>
                        <a:spcAft>
                          <a:spcPts val="0"/>
                        </a:spcAft>
                      </a:pPr>
                      <a:r>
                        <a:rPr lang="en-US" sz="1800" dirty="0">
                          <a:solidFill>
                            <a:schemeClr val="bg1"/>
                          </a:solidFill>
                          <a:effectLst/>
                        </a:rPr>
                        <a:t>110-134</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lnSpc>
                          <a:spcPct val="107000"/>
                        </a:lnSpc>
                        <a:spcBef>
                          <a:spcPts val="0"/>
                        </a:spcBef>
                        <a:spcAft>
                          <a:spcPts val="0"/>
                        </a:spcAft>
                      </a:pPr>
                      <a:r>
                        <a:rPr lang="en-US" sz="1800" dirty="0">
                          <a:solidFill>
                            <a:schemeClr val="tx1"/>
                          </a:solidFill>
                          <a:effectLst/>
                        </a:rPr>
                        <a:t>4 star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510596616"/>
                  </a:ext>
                </a:extLst>
              </a:tr>
              <a:tr h="430697">
                <a:tc>
                  <a:txBody>
                    <a:bodyPr/>
                    <a:lstStyle/>
                    <a:p>
                      <a:pPr marL="0" marR="0" algn="ctr">
                        <a:lnSpc>
                          <a:spcPct val="107000"/>
                        </a:lnSpc>
                        <a:spcBef>
                          <a:spcPts val="0"/>
                        </a:spcBef>
                        <a:spcAft>
                          <a:spcPts val="0"/>
                        </a:spcAft>
                      </a:pPr>
                      <a:r>
                        <a:rPr lang="en-US" sz="1800" dirty="0">
                          <a:solidFill>
                            <a:schemeClr val="bg1"/>
                          </a:solidFill>
                          <a:effectLst/>
                        </a:rPr>
                        <a:t>75-109</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lnSpc>
                          <a:spcPct val="107000"/>
                        </a:lnSpc>
                        <a:spcBef>
                          <a:spcPts val="0"/>
                        </a:spcBef>
                        <a:spcAft>
                          <a:spcPts val="0"/>
                        </a:spcAft>
                      </a:pPr>
                      <a:r>
                        <a:rPr lang="en-US" sz="1800" dirty="0">
                          <a:solidFill>
                            <a:schemeClr val="tx1"/>
                          </a:solidFill>
                          <a:effectLst/>
                        </a:rPr>
                        <a:t>3 star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1519112218"/>
                  </a:ext>
                </a:extLst>
              </a:tr>
              <a:tr h="430697">
                <a:tc>
                  <a:txBody>
                    <a:bodyPr/>
                    <a:lstStyle/>
                    <a:p>
                      <a:pPr marL="0" marR="0" algn="ctr">
                        <a:lnSpc>
                          <a:spcPct val="107000"/>
                        </a:lnSpc>
                        <a:spcBef>
                          <a:spcPts val="0"/>
                        </a:spcBef>
                        <a:spcAft>
                          <a:spcPts val="0"/>
                        </a:spcAft>
                      </a:pPr>
                      <a:r>
                        <a:rPr lang="en-US" sz="1800" dirty="0">
                          <a:solidFill>
                            <a:schemeClr val="bg1"/>
                          </a:solidFill>
                          <a:effectLst/>
                        </a:rPr>
                        <a:t>35-74</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lnSpc>
                          <a:spcPct val="107000"/>
                        </a:lnSpc>
                        <a:spcBef>
                          <a:spcPts val="0"/>
                        </a:spcBef>
                        <a:spcAft>
                          <a:spcPts val="0"/>
                        </a:spcAft>
                      </a:pPr>
                      <a:r>
                        <a:rPr lang="en-US" sz="1800" dirty="0">
                          <a:solidFill>
                            <a:schemeClr val="tx1"/>
                          </a:solidFill>
                          <a:effectLst/>
                        </a:rPr>
                        <a:t>2 star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3669586408"/>
                  </a:ext>
                </a:extLst>
              </a:tr>
              <a:tr h="430697">
                <a:tc>
                  <a:txBody>
                    <a:bodyPr/>
                    <a:lstStyle/>
                    <a:p>
                      <a:pPr marL="0" marR="0" algn="ctr">
                        <a:lnSpc>
                          <a:spcPct val="107000"/>
                        </a:lnSpc>
                        <a:spcBef>
                          <a:spcPts val="0"/>
                        </a:spcBef>
                        <a:spcAft>
                          <a:spcPts val="0"/>
                        </a:spcAft>
                      </a:pPr>
                      <a:r>
                        <a:rPr lang="en-US" sz="1800" dirty="0">
                          <a:solidFill>
                            <a:schemeClr val="bg1"/>
                          </a:solidFill>
                          <a:effectLst/>
                        </a:rPr>
                        <a:t>0-34</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gn="ctr">
                        <a:lnSpc>
                          <a:spcPct val="107000"/>
                        </a:lnSpc>
                        <a:spcBef>
                          <a:spcPts val="0"/>
                        </a:spcBef>
                        <a:spcAft>
                          <a:spcPts val="0"/>
                        </a:spcAft>
                      </a:pPr>
                      <a:r>
                        <a:rPr lang="en-US" sz="1800" dirty="0">
                          <a:solidFill>
                            <a:schemeClr val="tx1"/>
                          </a:solidFill>
                          <a:effectLst/>
                        </a:rPr>
                        <a:t>1 star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1951057695"/>
                  </a:ext>
                </a:extLst>
              </a:tr>
            </a:tbl>
          </a:graphicData>
        </a:graphic>
      </p:graphicFrame>
    </p:spTree>
    <p:extLst>
      <p:ext uri="{BB962C8B-B14F-4D97-AF65-F5344CB8AC3E}">
        <p14:creationId xmlns:p14="http://schemas.microsoft.com/office/powerpoint/2010/main" val="88194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lstStyle/>
          <a:p>
            <a:r>
              <a:rPr lang="en-US" dirty="0"/>
              <a:t>Convert NCHRP 17-72 Ratings to Star Ratings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28690524"/>
              </p:ext>
            </p:extLst>
          </p:nvPr>
        </p:nvGraphicFramePr>
        <p:xfrm>
          <a:off x="228600" y="2316480"/>
          <a:ext cx="8534400" cy="2494280"/>
        </p:xfrm>
        <a:graphic>
          <a:graphicData uri="http://schemas.openxmlformats.org/drawingml/2006/table">
            <a:tbl>
              <a:tblPr firstRow="1" bandRow="1">
                <a:tableStyleId>{21E4AEA4-8DFA-4A89-87EB-49C32662AFE0}</a:tableStyleId>
              </a:tblPr>
              <a:tblGrid>
                <a:gridCol w="2362200">
                  <a:extLst>
                    <a:ext uri="{9D8B030D-6E8A-4147-A177-3AD203B41FA5}">
                      <a16:colId xmlns:a16="http://schemas.microsoft.com/office/drawing/2014/main" val="3703150817"/>
                    </a:ext>
                  </a:extLst>
                </a:gridCol>
                <a:gridCol w="1295400">
                  <a:extLst>
                    <a:ext uri="{9D8B030D-6E8A-4147-A177-3AD203B41FA5}">
                      <a16:colId xmlns:a16="http://schemas.microsoft.com/office/drawing/2014/main" val="1114846493"/>
                    </a:ext>
                  </a:extLst>
                </a:gridCol>
                <a:gridCol w="1219200">
                  <a:extLst>
                    <a:ext uri="{9D8B030D-6E8A-4147-A177-3AD203B41FA5}">
                      <a16:colId xmlns:a16="http://schemas.microsoft.com/office/drawing/2014/main" val="2772504010"/>
                    </a:ext>
                  </a:extLst>
                </a:gridCol>
                <a:gridCol w="1295400">
                  <a:extLst>
                    <a:ext uri="{9D8B030D-6E8A-4147-A177-3AD203B41FA5}">
                      <a16:colId xmlns:a16="http://schemas.microsoft.com/office/drawing/2014/main" val="2267002665"/>
                    </a:ext>
                  </a:extLst>
                </a:gridCol>
                <a:gridCol w="1143000">
                  <a:extLst>
                    <a:ext uri="{9D8B030D-6E8A-4147-A177-3AD203B41FA5}">
                      <a16:colId xmlns:a16="http://schemas.microsoft.com/office/drawing/2014/main" val="2421307993"/>
                    </a:ext>
                  </a:extLst>
                </a:gridCol>
                <a:gridCol w="1219200">
                  <a:extLst>
                    <a:ext uri="{9D8B030D-6E8A-4147-A177-3AD203B41FA5}">
                      <a16:colId xmlns:a16="http://schemas.microsoft.com/office/drawing/2014/main" val="3491255236"/>
                    </a:ext>
                  </a:extLst>
                </a:gridCol>
              </a:tblGrid>
              <a:tr h="370840">
                <a:tc>
                  <a:txBody>
                    <a:bodyPr/>
                    <a:lstStyle/>
                    <a:p>
                      <a:pPr algn="ctr"/>
                      <a:r>
                        <a:rPr lang="en-US" dirty="0">
                          <a:solidFill>
                            <a:schemeClr val="bg1"/>
                          </a:solidFill>
                        </a:rPr>
                        <a:t>NCHRP 17-72 Star Rating</a:t>
                      </a:r>
                    </a:p>
                  </a:txBody>
                  <a:tcPr/>
                </a:tc>
                <a:tc>
                  <a:txBody>
                    <a:bodyPr/>
                    <a:lstStyle/>
                    <a:p>
                      <a:pPr algn="ctr"/>
                      <a:r>
                        <a:rPr lang="en-US" dirty="0">
                          <a:solidFill>
                            <a:schemeClr val="bg1"/>
                          </a:solidFill>
                        </a:rPr>
                        <a:t>5 Star</a:t>
                      </a:r>
                    </a:p>
                  </a:txBody>
                  <a:tcPr/>
                </a:tc>
                <a:tc>
                  <a:txBody>
                    <a:bodyPr/>
                    <a:lstStyle/>
                    <a:p>
                      <a:pPr algn="ctr"/>
                      <a:r>
                        <a:rPr lang="en-US" dirty="0">
                          <a:solidFill>
                            <a:schemeClr val="bg1"/>
                          </a:solidFill>
                        </a:rPr>
                        <a:t>4 Star </a:t>
                      </a:r>
                    </a:p>
                  </a:txBody>
                  <a:tcPr/>
                </a:tc>
                <a:tc>
                  <a:txBody>
                    <a:bodyPr/>
                    <a:lstStyle/>
                    <a:p>
                      <a:pPr algn="ctr"/>
                      <a:r>
                        <a:rPr lang="en-US" dirty="0">
                          <a:solidFill>
                            <a:schemeClr val="bg1"/>
                          </a:solidFill>
                        </a:rPr>
                        <a:t>3 Star</a:t>
                      </a:r>
                    </a:p>
                  </a:txBody>
                  <a:tcPr/>
                </a:tc>
                <a:tc>
                  <a:txBody>
                    <a:bodyPr/>
                    <a:lstStyle/>
                    <a:p>
                      <a:pPr algn="ctr"/>
                      <a:r>
                        <a:rPr lang="en-US" dirty="0">
                          <a:solidFill>
                            <a:schemeClr val="bg1"/>
                          </a:solidFill>
                        </a:rPr>
                        <a:t>2 Star</a:t>
                      </a:r>
                    </a:p>
                  </a:txBody>
                  <a:tcPr/>
                </a:tc>
                <a:tc>
                  <a:txBody>
                    <a:bodyPr/>
                    <a:lstStyle/>
                    <a:p>
                      <a:pPr algn="ctr"/>
                      <a:r>
                        <a:rPr lang="en-US" dirty="0">
                          <a:solidFill>
                            <a:schemeClr val="bg1"/>
                          </a:solidFill>
                        </a:rPr>
                        <a:t>1</a:t>
                      </a:r>
                      <a:r>
                        <a:rPr lang="en-US" baseline="0" dirty="0">
                          <a:solidFill>
                            <a:schemeClr val="bg1"/>
                          </a:solidFill>
                        </a:rPr>
                        <a:t> Star</a:t>
                      </a:r>
                      <a:endParaRPr lang="en-US" dirty="0">
                        <a:solidFill>
                          <a:schemeClr val="bg1"/>
                        </a:solidFill>
                      </a:endParaRPr>
                    </a:p>
                  </a:txBody>
                  <a:tcPr/>
                </a:tc>
                <a:extLst>
                  <a:ext uri="{0D108BD9-81ED-4DB2-BD59-A6C34878D82A}">
                    <a16:rowId xmlns:a16="http://schemas.microsoft.com/office/drawing/2014/main" val="2679381239"/>
                  </a:ext>
                </a:extLst>
              </a:tr>
              <a:tr h="370840">
                <a:tc>
                  <a:txBody>
                    <a:bodyPr/>
                    <a:lstStyle/>
                    <a:p>
                      <a:r>
                        <a:rPr lang="en-US" b="1" dirty="0">
                          <a:solidFill>
                            <a:schemeClr val="tx1"/>
                          </a:solidFill>
                        </a:rPr>
                        <a:t>1</a:t>
                      </a:r>
                      <a:r>
                        <a:rPr lang="en-US" b="1" baseline="0" dirty="0">
                          <a:solidFill>
                            <a:schemeClr val="tx1"/>
                          </a:solidFill>
                        </a:rPr>
                        <a:t> Star (0-34)</a:t>
                      </a:r>
                    </a:p>
                  </a:txBody>
                  <a:tcPr/>
                </a:tc>
                <a:tc>
                  <a:txBody>
                    <a:bodyPr/>
                    <a:lstStyle/>
                    <a:p>
                      <a:pPr algn="ctr"/>
                      <a:r>
                        <a:rPr lang="en-US" dirty="0">
                          <a:solidFill>
                            <a:schemeClr val="tx1"/>
                          </a:solidFill>
                        </a:rPr>
                        <a:t>3</a:t>
                      </a:r>
                    </a:p>
                  </a:txBody>
                  <a:tcPr/>
                </a:tc>
                <a:tc>
                  <a:txBody>
                    <a:bodyPr/>
                    <a:lstStyle/>
                    <a:p>
                      <a:pPr algn="ctr"/>
                      <a:r>
                        <a:rPr lang="en-US" dirty="0">
                          <a:solidFill>
                            <a:schemeClr val="tx1"/>
                          </a:solidFill>
                        </a:rPr>
                        <a:t>21</a:t>
                      </a:r>
                    </a:p>
                  </a:txBody>
                  <a:tcPr/>
                </a:tc>
                <a:tc>
                  <a:txBody>
                    <a:bodyPr/>
                    <a:lstStyle/>
                    <a:p>
                      <a:pPr algn="ctr"/>
                      <a:r>
                        <a:rPr lang="en-US" dirty="0">
                          <a:solidFill>
                            <a:schemeClr val="tx1"/>
                          </a:solidFill>
                        </a:rPr>
                        <a:t>116</a:t>
                      </a:r>
                    </a:p>
                  </a:txBody>
                  <a:tcPr/>
                </a:tc>
                <a:tc>
                  <a:txBody>
                    <a:bodyPr/>
                    <a:lstStyle/>
                    <a:p>
                      <a:pPr algn="ctr"/>
                      <a:r>
                        <a:rPr lang="en-US" dirty="0">
                          <a:solidFill>
                            <a:schemeClr val="tx1"/>
                          </a:solidFill>
                        </a:rPr>
                        <a:t>341</a:t>
                      </a:r>
                    </a:p>
                  </a:txBody>
                  <a:tcPr/>
                </a:tc>
                <a:tc>
                  <a:txBody>
                    <a:bodyPr/>
                    <a:lstStyle/>
                    <a:p>
                      <a:pPr algn="ctr"/>
                      <a:r>
                        <a:rPr lang="en-US" b="1" dirty="0">
                          <a:solidFill>
                            <a:schemeClr val="tx1"/>
                          </a:solidFill>
                        </a:rPr>
                        <a:t>215</a:t>
                      </a:r>
                    </a:p>
                  </a:txBody>
                  <a:tcPr/>
                </a:tc>
                <a:extLst>
                  <a:ext uri="{0D108BD9-81ED-4DB2-BD59-A6C34878D82A}">
                    <a16:rowId xmlns:a16="http://schemas.microsoft.com/office/drawing/2014/main" val="2049478237"/>
                  </a:ext>
                </a:extLst>
              </a:tr>
              <a:tr h="370840">
                <a:tc>
                  <a:txBody>
                    <a:bodyPr/>
                    <a:lstStyle/>
                    <a:p>
                      <a:r>
                        <a:rPr lang="en-US" b="1" dirty="0">
                          <a:solidFill>
                            <a:schemeClr val="tx1"/>
                          </a:solidFill>
                        </a:rPr>
                        <a:t>2 Star (34-74)</a:t>
                      </a:r>
                    </a:p>
                  </a:txBody>
                  <a:tcPr/>
                </a:tc>
                <a:tc>
                  <a:txBody>
                    <a:bodyPr/>
                    <a:lstStyle/>
                    <a:p>
                      <a:pPr algn="ctr"/>
                      <a:r>
                        <a:rPr lang="en-US" dirty="0">
                          <a:solidFill>
                            <a:schemeClr val="tx1"/>
                          </a:solidFill>
                        </a:rPr>
                        <a:t>1</a:t>
                      </a:r>
                    </a:p>
                  </a:txBody>
                  <a:tcPr/>
                </a:tc>
                <a:tc>
                  <a:txBody>
                    <a:bodyPr/>
                    <a:lstStyle/>
                    <a:p>
                      <a:pPr algn="ctr"/>
                      <a:r>
                        <a:rPr lang="en-US" dirty="0">
                          <a:solidFill>
                            <a:schemeClr val="tx1"/>
                          </a:solidFill>
                        </a:rPr>
                        <a:t>89</a:t>
                      </a:r>
                    </a:p>
                  </a:txBody>
                  <a:tcPr/>
                </a:tc>
                <a:tc>
                  <a:txBody>
                    <a:bodyPr/>
                    <a:lstStyle/>
                    <a:p>
                      <a:pPr algn="ctr"/>
                      <a:r>
                        <a:rPr lang="en-US" dirty="0">
                          <a:solidFill>
                            <a:schemeClr val="tx1"/>
                          </a:solidFill>
                        </a:rPr>
                        <a:t>639</a:t>
                      </a:r>
                    </a:p>
                  </a:txBody>
                  <a:tcPr/>
                </a:tc>
                <a:tc>
                  <a:txBody>
                    <a:bodyPr/>
                    <a:lstStyle/>
                    <a:p>
                      <a:pPr algn="ctr"/>
                      <a:r>
                        <a:rPr lang="en-US" b="1" dirty="0">
                          <a:solidFill>
                            <a:schemeClr val="tx1"/>
                          </a:solidFill>
                        </a:rPr>
                        <a:t>666</a:t>
                      </a:r>
                    </a:p>
                  </a:txBody>
                  <a:tcPr/>
                </a:tc>
                <a:tc>
                  <a:txBody>
                    <a:bodyPr/>
                    <a:lstStyle/>
                    <a:p>
                      <a:pPr algn="ctr"/>
                      <a:r>
                        <a:rPr lang="en-US" dirty="0">
                          <a:solidFill>
                            <a:schemeClr val="tx1"/>
                          </a:solidFill>
                        </a:rPr>
                        <a:t>59</a:t>
                      </a:r>
                    </a:p>
                  </a:txBody>
                  <a:tcPr/>
                </a:tc>
                <a:extLst>
                  <a:ext uri="{0D108BD9-81ED-4DB2-BD59-A6C34878D82A}">
                    <a16:rowId xmlns:a16="http://schemas.microsoft.com/office/drawing/2014/main" val="107216865"/>
                  </a:ext>
                </a:extLst>
              </a:tr>
              <a:tr h="370840">
                <a:tc>
                  <a:txBody>
                    <a:bodyPr/>
                    <a:lstStyle/>
                    <a:p>
                      <a:r>
                        <a:rPr lang="en-US" b="1" dirty="0">
                          <a:solidFill>
                            <a:schemeClr val="tx1"/>
                          </a:solidFill>
                        </a:rPr>
                        <a:t>3 Star (75-109)</a:t>
                      </a:r>
                    </a:p>
                  </a:txBody>
                  <a:tcPr/>
                </a:tc>
                <a:tc>
                  <a:txBody>
                    <a:bodyPr/>
                    <a:lstStyle/>
                    <a:p>
                      <a:pPr algn="ctr"/>
                      <a:r>
                        <a:rPr lang="en-US" dirty="0">
                          <a:solidFill>
                            <a:schemeClr val="tx1"/>
                          </a:solidFill>
                        </a:rPr>
                        <a:t>67</a:t>
                      </a:r>
                    </a:p>
                  </a:txBody>
                  <a:tcPr/>
                </a:tc>
                <a:tc>
                  <a:txBody>
                    <a:bodyPr/>
                    <a:lstStyle/>
                    <a:p>
                      <a:pPr algn="ctr"/>
                      <a:r>
                        <a:rPr lang="en-US" dirty="0">
                          <a:solidFill>
                            <a:schemeClr val="tx1"/>
                          </a:solidFill>
                        </a:rPr>
                        <a:t>485</a:t>
                      </a:r>
                    </a:p>
                  </a:txBody>
                  <a:tcPr/>
                </a:tc>
                <a:tc>
                  <a:txBody>
                    <a:bodyPr/>
                    <a:lstStyle/>
                    <a:p>
                      <a:pPr algn="ctr"/>
                      <a:r>
                        <a:rPr lang="en-US" b="1" dirty="0">
                          <a:solidFill>
                            <a:schemeClr val="tx1"/>
                          </a:solidFill>
                        </a:rPr>
                        <a:t>1903</a:t>
                      </a:r>
                    </a:p>
                  </a:txBody>
                  <a:tcPr/>
                </a:tc>
                <a:tc>
                  <a:txBody>
                    <a:bodyPr/>
                    <a:lstStyle/>
                    <a:p>
                      <a:pPr algn="ctr"/>
                      <a:r>
                        <a:rPr lang="en-US" dirty="0">
                          <a:solidFill>
                            <a:schemeClr val="tx1"/>
                          </a:solidFill>
                        </a:rPr>
                        <a:t>264</a:t>
                      </a:r>
                    </a:p>
                  </a:txBody>
                  <a:tcPr/>
                </a:tc>
                <a:tc>
                  <a:txBody>
                    <a:bodyPr/>
                    <a:lstStyle/>
                    <a:p>
                      <a:pPr algn="ctr"/>
                      <a:r>
                        <a:rPr lang="en-US" dirty="0">
                          <a:solidFill>
                            <a:schemeClr val="tx1"/>
                          </a:solidFill>
                        </a:rPr>
                        <a:t>25</a:t>
                      </a:r>
                    </a:p>
                  </a:txBody>
                  <a:tcPr/>
                </a:tc>
                <a:extLst>
                  <a:ext uri="{0D108BD9-81ED-4DB2-BD59-A6C34878D82A}">
                    <a16:rowId xmlns:a16="http://schemas.microsoft.com/office/drawing/2014/main" val="1924759956"/>
                  </a:ext>
                </a:extLst>
              </a:tr>
              <a:tr h="370840">
                <a:tc>
                  <a:txBody>
                    <a:bodyPr/>
                    <a:lstStyle/>
                    <a:p>
                      <a:r>
                        <a:rPr lang="en-US" b="1" dirty="0">
                          <a:solidFill>
                            <a:schemeClr val="tx1"/>
                          </a:solidFill>
                        </a:rPr>
                        <a:t>4 Star (110-134)</a:t>
                      </a:r>
                    </a:p>
                  </a:txBody>
                  <a:tcPr/>
                </a:tc>
                <a:tc>
                  <a:txBody>
                    <a:bodyPr/>
                    <a:lstStyle/>
                    <a:p>
                      <a:pPr algn="ctr"/>
                      <a:r>
                        <a:rPr lang="en-US" dirty="0">
                          <a:solidFill>
                            <a:schemeClr val="tx1"/>
                          </a:solidFill>
                        </a:rPr>
                        <a:t>91</a:t>
                      </a:r>
                    </a:p>
                  </a:txBody>
                  <a:tcPr/>
                </a:tc>
                <a:tc>
                  <a:txBody>
                    <a:bodyPr/>
                    <a:lstStyle/>
                    <a:p>
                      <a:pPr algn="ctr"/>
                      <a:r>
                        <a:rPr lang="en-US" b="1" dirty="0">
                          <a:solidFill>
                            <a:schemeClr val="tx1"/>
                          </a:solidFill>
                        </a:rPr>
                        <a:t>954</a:t>
                      </a:r>
                    </a:p>
                  </a:txBody>
                  <a:tcPr/>
                </a:tc>
                <a:tc>
                  <a:txBody>
                    <a:bodyPr/>
                    <a:lstStyle/>
                    <a:p>
                      <a:pPr algn="ctr"/>
                      <a:r>
                        <a:rPr lang="en-US" dirty="0">
                          <a:solidFill>
                            <a:schemeClr val="tx1"/>
                          </a:solidFill>
                        </a:rPr>
                        <a:t>988</a:t>
                      </a:r>
                    </a:p>
                  </a:txBody>
                  <a:tcPr/>
                </a:tc>
                <a:tc>
                  <a:txBody>
                    <a:bodyPr/>
                    <a:lstStyle/>
                    <a:p>
                      <a:pPr algn="ctr"/>
                      <a:r>
                        <a:rPr lang="en-US" dirty="0">
                          <a:solidFill>
                            <a:schemeClr val="tx1"/>
                          </a:solidFill>
                        </a:rPr>
                        <a:t>11</a:t>
                      </a:r>
                    </a:p>
                  </a:txBody>
                  <a:tcPr/>
                </a:tc>
                <a:tc>
                  <a:txBody>
                    <a:bodyPr/>
                    <a:lstStyle/>
                    <a:p>
                      <a:pPr algn="ctr"/>
                      <a:r>
                        <a:rPr lang="en-US" dirty="0">
                          <a:solidFill>
                            <a:schemeClr val="tx1"/>
                          </a:solidFill>
                        </a:rPr>
                        <a:t>4</a:t>
                      </a:r>
                    </a:p>
                  </a:txBody>
                  <a:tcPr/>
                </a:tc>
                <a:extLst>
                  <a:ext uri="{0D108BD9-81ED-4DB2-BD59-A6C34878D82A}">
                    <a16:rowId xmlns:a16="http://schemas.microsoft.com/office/drawing/2014/main" val="1288013258"/>
                  </a:ext>
                </a:extLst>
              </a:tr>
              <a:tr h="370840">
                <a:tc>
                  <a:txBody>
                    <a:bodyPr/>
                    <a:lstStyle/>
                    <a:p>
                      <a:r>
                        <a:rPr lang="en-US" b="1" dirty="0">
                          <a:solidFill>
                            <a:schemeClr val="tx1"/>
                          </a:solidFill>
                        </a:rPr>
                        <a:t>5 Star</a:t>
                      </a:r>
                      <a:r>
                        <a:rPr lang="en-US" b="1" baseline="0" dirty="0">
                          <a:solidFill>
                            <a:schemeClr val="tx1"/>
                          </a:solidFill>
                        </a:rPr>
                        <a:t> (135-150)</a:t>
                      </a:r>
                    </a:p>
                  </a:txBody>
                  <a:tcPr/>
                </a:tc>
                <a:tc>
                  <a:txBody>
                    <a:bodyPr/>
                    <a:lstStyle/>
                    <a:p>
                      <a:pPr algn="ctr"/>
                      <a:r>
                        <a:rPr lang="en-US" b="1" dirty="0">
                          <a:solidFill>
                            <a:schemeClr val="tx1"/>
                          </a:solidFill>
                        </a:rPr>
                        <a:t>137</a:t>
                      </a:r>
                    </a:p>
                  </a:txBody>
                  <a:tcPr/>
                </a:tc>
                <a:tc>
                  <a:txBody>
                    <a:bodyPr/>
                    <a:lstStyle/>
                    <a:p>
                      <a:pPr algn="ctr"/>
                      <a:r>
                        <a:rPr lang="en-US" dirty="0">
                          <a:solidFill>
                            <a:schemeClr val="tx1"/>
                          </a:solidFill>
                        </a:rPr>
                        <a:t>210</a:t>
                      </a:r>
                    </a:p>
                  </a:txBody>
                  <a:tcPr/>
                </a:tc>
                <a:tc>
                  <a:txBody>
                    <a:bodyPr/>
                    <a:lstStyle/>
                    <a:p>
                      <a:pPr algn="ctr"/>
                      <a:r>
                        <a:rPr lang="en-US" dirty="0">
                          <a:solidFill>
                            <a:schemeClr val="tx1"/>
                          </a:solidFill>
                        </a:rPr>
                        <a:t>56</a:t>
                      </a:r>
                    </a:p>
                  </a:txBody>
                  <a:tcPr/>
                </a:tc>
                <a:tc>
                  <a:txBody>
                    <a:bodyPr/>
                    <a:lstStyle/>
                    <a:p>
                      <a:pPr algn="ctr"/>
                      <a:r>
                        <a:rPr lang="en-US" dirty="0">
                          <a:solidFill>
                            <a:schemeClr val="tx1"/>
                          </a:solidFill>
                        </a:rPr>
                        <a:t>0</a:t>
                      </a:r>
                    </a:p>
                  </a:txBody>
                  <a:tcPr/>
                </a:tc>
                <a:tc>
                  <a:txBody>
                    <a:bodyPr/>
                    <a:lstStyle/>
                    <a:p>
                      <a:pPr algn="ctr"/>
                      <a:r>
                        <a:rPr lang="en-US" dirty="0">
                          <a:solidFill>
                            <a:schemeClr val="tx1"/>
                          </a:solidFill>
                        </a:rPr>
                        <a:t>0</a:t>
                      </a:r>
                    </a:p>
                  </a:txBody>
                  <a:tcPr/>
                </a:tc>
                <a:extLst>
                  <a:ext uri="{0D108BD9-81ED-4DB2-BD59-A6C34878D82A}">
                    <a16:rowId xmlns:a16="http://schemas.microsoft.com/office/drawing/2014/main" val="915430783"/>
                  </a:ext>
                </a:extLst>
              </a:tr>
            </a:tbl>
          </a:graphicData>
        </a:graphic>
      </p:graphicFrame>
      <p:sp>
        <p:nvSpPr>
          <p:cNvPr id="4" name="Content Placeholder 3">
            <a:extLst>
              <a:ext uri="{FF2B5EF4-FFF2-40B4-BE49-F238E27FC236}">
                <a16:creationId xmlns:a16="http://schemas.microsoft.com/office/drawing/2014/main" id="{C70C5C28-46FE-47CF-BB09-680971267F50}"/>
              </a:ext>
            </a:extLst>
          </p:cNvPr>
          <p:cNvSpPr txBox="1">
            <a:spLocks/>
          </p:cNvSpPr>
          <p:nvPr/>
        </p:nvSpPr>
        <p:spPr bwMode="auto">
          <a:xfrm>
            <a:off x="2781300" y="4810760"/>
            <a:ext cx="3581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en-CA" sz="2400" kern="0" dirty="0"/>
              <a:t>* Pending Final Approval</a:t>
            </a:r>
          </a:p>
        </p:txBody>
      </p:sp>
    </p:spTree>
    <p:extLst>
      <p:ext uri="{BB962C8B-B14F-4D97-AF65-F5344CB8AC3E}">
        <p14:creationId xmlns:p14="http://schemas.microsoft.com/office/powerpoint/2010/main" val="2024694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lstStyle/>
          <a:p>
            <a:r>
              <a:rPr lang="en-US" dirty="0"/>
              <a:t>Convert NCHRP 17-72 Ratings to Star Ratings</a:t>
            </a:r>
          </a:p>
        </p:txBody>
      </p:sp>
      <p:sp>
        <p:nvSpPr>
          <p:cNvPr id="6" name="Content Placeholder 5">
            <a:extLst>
              <a:ext uri="{FF2B5EF4-FFF2-40B4-BE49-F238E27FC236}">
                <a16:creationId xmlns:a16="http://schemas.microsoft.com/office/drawing/2014/main" id="{30D75DB5-867C-4A7E-B4E3-75ADAF463B7F}"/>
              </a:ext>
            </a:extLst>
          </p:cNvPr>
          <p:cNvSpPr>
            <a:spLocks noGrp="1"/>
          </p:cNvSpPr>
          <p:nvPr>
            <p:ph idx="1"/>
          </p:nvPr>
        </p:nvSpPr>
        <p:spPr>
          <a:xfrm>
            <a:off x="457200" y="1905000"/>
            <a:ext cx="8229600" cy="2743200"/>
          </a:xfrm>
        </p:spPr>
        <p:txBody>
          <a:bodyPr/>
          <a:lstStyle/>
          <a:p>
            <a:r>
              <a:rPr lang="en-CA" dirty="0"/>
              <a:t>The conversion scale leads to many CMFs being rated differently from their current ratings in the CMF Clearinghouse</a:t>
            </a:r>
          </a:p>
          <a:p>
            <a:pPr lvl="1"/>
            <a:r>
              <a:rPr lang="en-US" dirty="0"/>
              <a:t>52.12% of the CMFs would maintain their current star ratings</a:t>
            </a:r>
          </a:p>
          <a:p>
            <a:pPr lvl="1"/>
            <a:r>
              <a:rPr lang="en-US" dirty="0"/>
              <a:t>16.16% of CMFs currently rated 3 Stars or better would be rated 2 Stars or lower</a:t>
            </a:r>
          </a:p>
          <a:p>
            <a:pPr lvl="1"/>
            <a:endParaRPr lang="en-CA" dirty="0"/>
          </a:p>
        </p:txBody>
      </p:sp>
    </p:spTree>
    <p:extLst>
      <p:ext uri="{BB962C8B-B14F-4D97-AF65-F5344CB8AC3E}">
        <p14:creationId xmlns:p14="http://schemas.microsoft.com/office/powerpoint/2010/main" val="475064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257" y="109695"/>
            <a:ext cx="8229600" cy="1143000"/>
          </a:xfrm>
        </p:spPr>
        <p:txBody>
          <a:bodyPr/>
          <a:lstStyle/>
          <a:p>
            <a:r>
              <a:rPr lang="en-US" dirty="0"/>
              <a:t>Rating Transition Timeline</a:t>
            </a:r>
          </a:p>
        </p:txBody>
      </p:sp>
      <p:sp>
        <p:nvSpPr>
          <p:cNvPr id="3" name="Content Placeholder 2"/>
          <p:cNvSpPr>
            <a:spLocks noGrp="1"/>
          </p:cNvSpPr>
          <p:nvPr>
            <p:ph idx="1"/>
          </p:nvPr>
        </p:nvSpPr>
        <p:spPr>
          <a:xfrm>
            <a:off x="337457" y="1143000"/>
            <a:ext cx="8534400" cy="4572000"/>
          </a:xfrm>
        </p:spPr>
        <p:txBody>
          <a:bodyPr/>
          <a:lstStyle/>
          <a:p>
            <a:r>
              <a:rPr lang="en-US" sz="2400" dirty="0"/>
              <a:t>The exact launch date for this transition is still to be determined</a:t>
            </a:r>
          </a:p>
          <a:p>
            <a:r>
              <a:rPr lang="en-US" sz="2400" dirty="0"/>
              <a:t>It will likely occur towards the end of the first quarter of 2021</a:t>
            </a:r>
          </a:p>
          <a:p>
            <a:r>
              <a:rPr lang="en-US" sz="2400" dirty="0"/>
              <a:t>The CMF Clearinghouse is actively working behind the scenes to ensure a smooth transition for all users</a:t>
            </a:r>
          </a:p>
          <a:p>
            <a:r>
              <a:rPr lang="en-US" sz="2400" dirty="0"/>
              <a:t>We will continue to provide additional details regarding this transition to the CMF Clearinghouse users in the coming months</a:t>
            </a:r>
          </a:p>
        </p:txBody>
      </p:sp>
    </p:spTree>
    <p:extLst>
      <p:ext uri="{BB962C8B-B14F-4D97-AF65-F5344CB8AC3E}">
        <p14:creationId xmlns:p14="http://schemas.microsoft.com/office/powerpoint/2010/main" val="1284528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857" y="304800"/>
            <a:ext cx="8229600" cy="1143000"/>
          </a:xfrm>
        </p:spPr>
        <p:txBody>
          <a:bodyPr/>
          <a:lstStyle/>
          <a:p>
            <a:r>
              <a:rPr lang="en-US" dirty="0"/>
              <a:t>What Happens Post Rating Transition</a:t>
            </a:r>
          </a:p>
        </p:txBody>
      </p:sp>
      <p:sp>
        <p:nvSpPr>
          <p:cNvPr id="3" name="Content Placeholder 2"/>
          <p:cNvSpPr>
            <a:spLocks noGrp="1"/>
          </p:cNvSpPr>
          <p:nvPr>
            <p:ph idx="1"/>
          </p:nvPr>
        </p:nvSpPr>
        <p:spPr>
          <a:xfrm>
            <a:off x="337457" y="1600200"/>
            <a:ext cx="8534400" cy="4191000"/>
          </a:xfrm>
        </p:spPr>
        <p:txBody>
          <a:bodyPr/>
          <a:lstStyle/>
          <a:p>
            <a:r>
              <a:rPr lang="en-US" sz="2200" dirty="0"/>
              <a:t>The CMF ratings in the CMF Clearinghouse will continue to be presented in the form of a 5-Star scale, along with the total score calculated using the NCHRP 17-72 rating criteria. </a:t>
            </a:r>
          </a:p>
          <a:p>
            <a:r>
              <a:rPr lang="en-US" sz="2200" dirty="0"/>
              <a:t>Ratings for all the current CMFs will be converted to reflect the new rating criteria, following the rating system transition. </a:t>
            </a:r>
          </a:p>
          <a:p>
            <a:pPr lvl="1"/>
            <a:r>
              <a:rPr lang="en-US" sz="1800" dirty="0"/>
              <a:t>The transition to the NCHRP 17-72 rating criteria will lead to few instances where the star rating for current CMFs would change (there will be some higher rated CMFs that will score low under the new rating criteria, as well as some lower rated CMFs that will score high under the new rating criteria).</a:t>
            </a:r>
          </a:p>
          <a:p>
            <a:pPr lvl="1"/>
            <a:r>
              <a:rPr lang="en-US" sz="1800" dirty="0"/>
              <a:t>To minimize the impact of these changes, the CMF Clearinghouse will provide users with a spreadsheet consisting of both the old and new star ratings for the CMFs currently present in the CMF Clearinghouse for a period of time after the transition.</a:t>
            </a:r>
          </a:p>
        </p:txBody>
      </p:sp>
    </p:spTree>
    <p:extLst>
      <p:ext uri="{BB962C8B-B14F-4D97-AF65-F5344CB8AC3E}">
        <p14:creationId xmlns:p14="http://schemas.microsoft.com/office/powerpoint/2010/main" val="1516911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857" y="304800"/>
            <a:ext cx="8229600" cy="1143000"/>
          </a:xfrm>
        </p:spPr>
        <p:txBody>
          <a:bodyPr/>
          <a:lstStyle/>
          <a:p>
            <a:r>
              <a:rPr lang="en-US" dirty="0"/>
              <a:t>What Can You Do To Prepare For The Transition</a:t>
            </a:r>
          </a:p>
        </p:txBody>
      </p:sp>
      <p:sp>
        <p:nvSpPr>
          <p:cNvPr id="3" name="Content Placeholder 2"/>
          <p:cNvSpPr>
            <a:spLocks noGrp="1"/>
          </p:cNvSpPr>
          <p:nvPr>
            <p:ph idx="1"/>
          </p:nvPr>
        </p:nvSpPr>
        <p:spPr>
          <a:xfrm>
            <a:off x="337457" y="1600200"/>
            <a:ext cx="8534400" cy="4191000"/>
          </a:xfrm>
        </p:spPr>
        <p:txBody>
          <a:bodyPr/>
          <a:lstStyle/>
          <a:p>
            <a:r>
              <a:rPr lang="en-US" sz="2400" dirty="0"/>
              <a:t>CMFs added to the CMF Clearinghouse after the rating transition would only show the rating based on the new criteria</a:t>
            </a:r>
          </a:p>
          <a:p>
            <a:r>
              <a:rPr lang="en-US" sz="2400" dirty="0"/>
              <a:t>Continue to record CMF IDs for the CMFs that you are currently using.</a:t>
            </a:r>
          </a:p>
          <a:p>
            <a:r>
              <a:rPr lang="en-US" sz="2400" dirty="0"/>
              <a:t>State DOTs: Update your State CMF Lists following the rating transition to reflect the new rating criteria</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mn-cs"/>
              </a:rPr>
              <a:t>Continue to check the dedicated “Changes Ahead” page on the CMF Clearinghouse website for up-to-date information (</a:t>
            </a:r>
            <a:r>
              <a:rPr kumimoji="0" lang="en-US" sz="2400" b="0" i="0" u="none" strike="noStrike" kern="0" cap="none" spc="0" normalizeH="0" baseline="0" noProof="0" dirty="0">
                <a:ln>
                  <a:noFill/>
                </a:ln>
                <a:solidFill>
                  <a:srgbClr val="000000"/>
                </a:solidFill>
                <a:effectLst/>
                <a:uLnTx/>
                <a:uFillTx/>
                <a:latin typeface="Arial"/>
                <a:ea typeface="+mn-ea"/>
                <a:cs typeface="+mn-cs"/>
                <a:hlinkClick r:id="rId3"/>
              </a:rPr>
              <a:t>http://www.cmfclearinghouse.org/changes.cfm</a:t>
            </a:r>
            <a:r>
              <a:rPr kumimoji="0" lang="en-US" sz="2400" b="0" i="0" u="none" strike="noStrike" kern="0" cap="none" spc="0" normalizeH="0" baseline="0" noProof="0" dirty="0">
                <a:ln>
                  <a:noFill/>
                </a:ln>
                <a:solidFill>
                  <a:srgbClr val="000000"/>
                </a:solidFill>
                <a:effectLst/>
                <a:uLnTx/>
                <a:uFillTx/>
                <a:latin typeface="Arial"/>
                <a:ea typeface="+mn-ea"/>
                <a:cs typeface="+mn-cs"/>
              </a:rPr>
              <a:t>) </a:t>
            </a:r>
          </a:p>
          <a:p>
            <a:endParaRPr lang="en-US" sz="2000" dirty="0"/>
          </a:p>
        </p:txBody>
      </p:sp>
    </p:spTree>
    <p:extLst>
      <p:ext uri="{BB962C8B-B14F-4D97-AF65-F5344CB8AC3E}">
        <p14:creationId xmlns:p14="http://schemas.microsoft.com/office/powerpoint/2010/main" val="2514051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D2557-00AE-45F6-A370-34D637DEFC54}"/>
              </a:ext>
            </a:extLst>
          </p:cNvPr>
          <p:cNvSpPr>
            <a:spLocks noGrp="1"/>
          </p:cNvSpPr>
          <p:nvPr>
            <p:ph type="title"/>
          </p:nvPr>
        </p:nvSpPr>
        <p:spPr/>
        <p:txBody>
          <a:bodyPr/>
          <a:lstStyle/>
          <a:p>
            <a:r>
              <a:rPr lang="en-US" dirty="0"/>
              <a:t>Q&amp;A</a:t>
            </a:r>
          </a:p>
        </p:txBody>
      </p:sp>
      <p:sp>
        <p:nvSpPr>
          <p:cNvPr id="3" name="Content Placeholder 2">
            <a:extLst>
              <a:ext uri="{FF2B5EF4-FFF2-40B4-BE49-F238E27FC236}">
                <a16:creationId xmlns:a16="http://schemas.microsoft.com/office/drawing/2014/main" id="{447648DD-D504-4B03-BFB4-9C87C6451690}"/>
              </a:ext>
            </a:extLst>
          </p:cNvPr>
          <p:cNvSpPr>
            <a:spLocks noGrp="1"/>
          </p:cNvSpPr>
          <p:nvPr>
            <p:ph idx="1"/>
          </p:nvPr>
        </p:nvSpPr>
        <p:spPr/>
        <p:txBody>
          <a:bodyPr/>
          <a:lstStyle/>
          <a:p>
            <a:r>
              <a:rPr lang="en-US" dirty="0"/>
              <a:t>Enter questions using the </a:t>
            </a:r>
            <a:r>
              <a:rPr lang="en-US" dirty="0" err="1"/>
              <a:t>GoToWebinar</a:t>
            </a:r>
            <a:r>
              <a:rPr lang="en-US" dirty="0"/>
              <a:t> window</a:t>
            </a:r>
          </a:p>
        </p:txBody>
      </p:sp>
    </p:spTree>
    <p:extLst>
      <p:ext uri="{BB962C8B-B14F-4D97-AF65-F5344CB8AC3E}">
        <p14:creationId xmlns:p14="http://schemas.microsoft.com/office/powerpoint/2010/main" val="253232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Poll</a:t>
            </a:r>
          </a:p>
        </p:txBody>
      </p:sp>
      <p:sp>
        <p:nvSpPr>
          <p:cNvPr id="3" name="Content Placeholder 2"/>
          <p:cNvSpPr>
            <a:spLocks noGrp="1"/>
          </p:cNvSpPr>
          <p:nvPr>
            <p:ph idx="1"/>
          </p:nvPr>
        </p:nvSpPr>
        <p:spPr>
          <a:xfrm>
            <a:off x="457200" y="1295400"/>
            <a:ext cx="8229600" cy="4525963"/>
          </a:xfrm>
        </p:spPr>
        <p:txBody>
          <a:bodyPr/>
          <a:lstStyle/>
          <a:p>
            <a:r>
              <a:rPr lang="en-US" dirty="0"/>
              <a:t>Are you aware that the CMF Clearinghouse will transition to a new rating criteria next year? </a:t>
            </a:r>
          </a:p>
          <a:p>
            <a:pPr lvl="1"/>
            <a:r>
              <a:rPr lang="en-US" dirty="0"/>
              <a:t>Yes</a:t>
            </a:r>
          </a:p>
          <a:p>
            <a:pPr lvl="1"/>
            <a:r>
              <a:rPr lang="en-US" dirty="0"/>
              <a:t>No</a:t>
            </a:r>
          </a:p>
          <a:p>
            <a:pPr lvl="1"/>
            <a:r>
              <a:rPr lang="en-US" dirty="0"/>
              <a:t>Not sure </a:t>
            </a:r>
          </a:p>
        </p:txBody>
      </p:sp>
    </p:spTree>
    <p:extLst>
      <p:ext uri="{BB962C8B-B14F-4D97-AF65-F5344CB8AC3E}">
        <p14:creationId xmlns:p14="http://schemas.microsoft.com/office/powerpoint/2010/main" val="2880367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192" y="304800"/>
            <a:ext cx="8229600" cy="914400"/>
          </a:xfrm>
        </p:spPr>
        <p:txBody>
          <a:bodyPr/>
          <a:lstStyle/>
          <a:p>
            <a:r>
              <a:rPr lang="en-US" dirty="0"/>
              <a:t>CMF Rating System Changes</a:t>
            </a:r>
          </a:p>
        </p:txBody>
      </p:sp>
      <p:sp>
        <p:nvSpPr>
          <p:cNvPr id="3" name="Content Placeholder 2"/>
          <p:cNvSpPr>
            <a:spLocks noGrp="1"/>
          </p:cNvSpPr>
          <p:nvPr>
            <p:ph idx="1"/>
          </p:nvPr>
        </p:nvSpPr>
        <p:spPr>
          <a:xfrm>
            <a:off x="433192" y="1371600"/>
            <a:ext cx="8229600" cy="4422732"/>
          </a:xfrm>
        </p:spPr>
        <p:txBody>
          <a:bodyPr>
            <a:noAutofit/>
          </a:bodyPr>
          <a:lstStyle/>
          <a:p>
            <a:r>
              <a:rPr lang="en-US" sz="2400" dirty="0"/>
              <a:t>NCHRP 17-72 developed an updated rating system for CMFs</a:t>
            </a:r>
          </a:p>
          <a:p>
            <a:r>
              <a:rPr lang="en-US" sz="2400" dirty="0"/>
              <a:t>The purpose of NCHRP 17-72 was to update the rating/inclusion process for HSM2</a:t>
            </a:r>
          </a:p>
          <a:p>
            <a:r>
              <a:rPr lang="en-US" sz="2400" dirty="0"/>
              <a:t>We have been working on updating the CMF Clearinghouse rating system to be consistent with the NCHRP 17-72 rating scheme</a:t>
            </a:r>
            <a:endParaRPr lang="en-US" sz="1200" dirty="0"/>
          </a:p>
        </p:txBody>
      </p:sp>
    </p:spTree>
    <p:extLst>
      <p:ext uri="{BB962C8B-B14F-4D97-AF65-F5344CB8AC3E}">
        <p14:creationId xmlns:p14="http://schemas.microsoft.com/office/powerpoint/2010/main" val="3377952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CMF Star Rating System</a:t>
            </a:r>
          </a:p>
        </p:txBody>
      </p:sp>
      <p:sp>
        <p:nvSpPr>
          <p:cNvPr id="3" name="Content Placeholder 2"/>
          <p:cNvSpPr>
            <a:spLocks noGrp="1"/>
          </p:cNvSpPr>
          <p:nvPr>
            <p:ph idx="1"/>
          </p:nvPr>
        </p:nvSpPr>
        <p:spPr/>
        <p:txBody>
          <a:bodyPr/>
          <a:lstStyle/>
          <a:p>
            <a:r>
              <a:rPr lang="en-US" sz="2400" dirty="0"/>
              <a:t>Single rating scheme for Before/After, Cross-Sectional, Meta-Analysis, and Meta-Regression studies</a:t>
            </a:r>
          </a:p>
          <a:p>
            <a:r>
              <a:rPr lang="en-US" sz="2400" dirty="0"/>
              <a:t>CMFs are rated based on five criteria:</a:t>
            </a:r>
          </a:p>
          <a:p>
            <a:pPr lvl="1"/>
            <a:r>
              <a:rPr lang="en-US" sz="2000" dirty="0"/>
              <a:t>Study Design (weight of 2)</a:t>
            </a:r>
          </a:p>
          <a:p>
            <a:pPr lvl="1"/>
            <a:r>
              <a:rPr lang="en-US" sz="2000" dirty="0"/>
              <a:t>Sample Size (weight of 2)</a:t>
            </a:r>
          </a:p>
          <a:p>
            <a:pPr lvl="1"/>
            <a:r>
              <a:rPr lang="en-US" sz="2000" dirty="0"/>
              <a:t>Standard Error (weight of 1)</a:t>
            </a:r>
          </a:p>
          <a:p>
            <a:pPr lvl="1"/>
            <a:r>
              <a:rPr lang="en-US" sz="2000" dirty="0"/>
              <a:t>Potential Bias (weight of 1)</a:t>
            </a:r>
          </a:p>
          <a:p>
            <a:pPr lvl="1"/>
            <a:r>
              <a:rPr lang="en-US" sz="2000" dirty="0"/>
              <a:t>Data source (diversity in states) (weight of 1)</a:t>
            </a:r>
          </a:p>
          <a:p>
            <a:r>
              <a:rPr lang="en-US" sz="2400" dirty="0"/>
              <a:t>Points are assigned to each criteria based on the level of rigor (excellent = 2 points, fair = 1 point, or poor = 0 points)</a:t>
            </a:r>
          </a:p>
        </p:txBody>
      </p:sp>
    </p:spTree>
    <p:extLst>
      <p:ext uri="{BB962C8B-B14F-4D97-AF65-F5344CB8AC3E}">
        <p14:creationId xmlns:p14="http://schemas.microsoft.com/office/powerpoint/2010/main" val="116118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CMF Star Rating System</a:t>
            </a:r>
          </a:p>
        </p:txBody>
      </p:sp>
      <p:sp>
        <p:nvSpPr>
          <p:cNvPr id="3" name="Content Placeholder 2"/>
          <p:cNvSpPr>
            <a:spLocks noGrp="1"/>
          </p:cNvSpPr>
          <p:nvPr>
            <p:ph idx="1"/>
          </p:nvPr>
        </p:nvSpPr>
        <p:spPr/>
        <p:txBody>
          <a:bodyPr/>
          <a:lstStyle/>
          <a:p>
            <a:endParaRPr lang="en-US" sz="2400" dirty="0"/>
          </a:p>
          <a:p>
            <a:endParaRPr lang="en-US" sz="2400" dirty="0"/>
          </a:p>
          <a:p>
            <a:endParaRPr lang="en-US" sz="2400" dirty="0"/>
          </a:p>
          <a:p>
            <a:endParaRPr lang="en-US" sz="2400" dirty="0"/>
          </a:p>
          <a:p>
            <a:endParaRPr lang="en-US" sz="2400" dirty="0"/>
          </a:p>
          <a:p>
            <a:endParaRPr lang="en-US" sz="2400" dirty="0"/>
          </a:p>
          <a:p>
            <a:r>
              <a:rPr lang="en-US" sz="2400" dirty="0"/>
              <a:t>Overall Score = (2 * study design) + (2 * sample size) + standard error + potential bias + data source</a:t>
            </a:r>
          </a:p>
          <a:p>
            <a:r>
              <a:rPr lang="en-US" sz="2400" dirty="0"/>
              <a:t>Max Possible Points = 14</a:t>
            </a:r>
          </a:p>
          <a:p>
            <a:pPr lvl="1"/>
            <a:r>
              <a:rPr lang="en-US" sz="2000" dirty="0"/>
              <a:t>Very few 5 Star CMFs unless the study included multiple States</a:t>
            </a:r>
          </a:p>
        </p:txBody>
      </p:sp>
      <p:graphicFrame>
        <p:nvGraphicFramePr>
          <p:cNvPr id="4" name="Table 3"/>
          <p:cNvGraphicFramePr>
            <a:graphicFrameLocks noGrp="1"/>
          </p:cNvGraphicFramePr>
          <p:nvPr>
            <p:extLst>
              <p:ext uri="{D42A27DB-BD31-4B8C-83A1-F6EECF244321}">
                <p14:modId xmlns:p14="http://schemas.microsoft.com/office/powerpoint/2010/main" val="1502794419"/>
              </p:ext>
            </p:extLst>
          </p:nvPr>
        </p:nvGraphicFramePr>
        <p:xfrm>
          <a:off x="1524000" y="1524000"/>
          <a:ext cx="6096000" cy="2595880"/>
        </p:xfrm>
        <a:graphic>
          <a:graphicData uri="http://schemas.openxmlformats.org/drawingml/2006/table">
            <a:tbl>
              <a:tblPr firstRow="1" bandRow="1">
                <a:tableStyleId>{21E4AEA4-8DFA-4A89-87EB-49C32662AFE0}</a:tableStyleId>
              </a:tblPr>
              <a:tblGrid>
                <a:gridCol w="3048000">
                  <a:extLst>
                    <a:ext uri="{9D8B030D-6E8A-4147-A177-3AD203B41FA5}">
                      <a16:colId xmlns:a16="http://schemas.microsoft.com/office/drawing/2014/main" val="2070979656"/>
                    </a:ext>
                  </a:extLst>
                </a:gridCol>
                <a:gridCol w="3048000">
                  <a:extLst>
                    <a:ext uri="{9D8B030D-6E8A-4147-A177-3AD203B41FA5}">
                      <a16:colId xmlns:a16="http://schemas.microsoft.com/office/drawing/2014/main" val="4009640349"/>
                    </a:ext>
                  </a:extLst>
                </a:gridCol>
              </a:tblGrid>
              <a:tr h="370840">
                <a:tc>
                  <a:txBody>
                    <a:bodyPr/>
                    <a:lstStyle/>
                    <a:p>
                      <a:pPr algn="ctr"/>
                      <a:r>
                        <a:rPr lang="en-US" dirty="0"/>
                        <a:t>Score</a:t>
                      </a:r>
                    </a:p>
                  </a:txBody>
                  <a:tcPr/>
                </a:tc>
                <a:tc>
                  <a:txBody>
                    <a:bodyPr/>
                    <a:lstStyle/>
                    <a:p>
                      <a:pPr algn="ctr"/>
                      <a:r>
                        <a:rPr lang="en-US" dirty="0"/>
                        <a:t>Star Rating</a:t>
                      </a:r>
                    </a:p>
                  </a:txBody>
                  <a:tcPr/>
                </a:tc>
                <a:extLst>
                  <a:ext uri="{0D108BD9-81ED-4DB2-BD59-A6C34878D82A}">
                    <a16:rowId xmlns:a16="http://schemas.microsoft.com/office/drawing/2014/main" val="3040950048"/>
                  </a:ext>
                </a:extLst>
              </a:tr>
              <a:tr h="370840">
                <a:tc>
                  <a:txBody>
                    <a:bodyPr/>
                    <a:lstStyle/>
                    <a:p>
                      <a:pPr algn="ctr"/>
                      <a:r>
                        <a:rPr lang="en-US" dirty="0"/>
                        <a:t>14 (max possible)</a:t>
                      </a:r>
                    </a:p>
                  </a:txBody>
                  <a:tcPr/>
                </a:tc>
                <a:tc>
                  <a:txBody>
                    <a:bodyPr/>
                    <a:lstStyle/>
                    <a:p>
                      <a:pPr algn="ctr"/>
                      <a:r>
                        <a:rPr lang="en-US" dirty="0"/>
                        <a:t>5 Stars</a:t>
                      </a:r>
                    </a:p>
                  </a:txBody>
                  <a:tcPr/>
                </a:tc>
                <a:extLst>
                  <a:ext uri="{0D108BD9-81ED-4DB2-BD59-A6C34878D82A}">
                    <a16:rowId xmlns:a16="http://schemas.microsoft.com/office/drawing/2014/main" val="887505001"/>
                  </a:ext>
                </a:extLst>
              </a:tr>
              <a:tr h="370840">
                <a:tc>
                  <a:txBody>
                    <a:bodyPr/>
                    <a:lstStyle/>
                    <a:p>
                      <a:pPr algn="ctr"/>
                      <a:r>
                        <a:rPr lang="en-US" dirty="0"/>
                        <a:t>11 - 13</a:t>
                      </a:r>
                    </a:p>
                  </a:txBody>
                  <a:tcPr/>
                </a:tc>
                <a:tc>
                  <a:txBody>
                    <a:bodyPr/>
                    <a:lstStyle/>
                    <a:p>
                      <a:pPr algn="ctr"/>
                      <a:r>
                        <a:rPr lang="en-US" dirty="0"/>
                        <a:t>4 Stars</a:t>
                      </a:r>
                    </a:p>
                  </a:txBody>
                  <a:tcPr/>
                </a:tc>
                <a:extLst>
                  <a:ext uri="{0D108BD9-81ED-4DB2-BD59-A6C34878D82A}">
                    <a16:rowId xmlns:a16="http://schemas.microsoft.com/office/drawing/2014/main" val="2153624937"/>
                  </a:ext>
                </a:extLst>
              </a:tr>
              <a:tr h="370840">
                <a:tc>
                  <a:txBody>
                    <a:bodyPr/>
                    <a:lstStyle/>
                    <a:p>
                      <a:pPr algn="ctr"/>
                      <a:r>
                        <a:rPr lang="en-US" dirty="0"/>
                        <a:t>7 - 10</a:t>
                      </a:r>
                    </a:p>
                  </a:txBody>
                  <a:tcPr/>
                </a:tc>
                <a:tc>
                  <a:txBody>
                    <a:bodyPr/>
                    <a:lstStyle/>
                    <a:p>
                      <a:pPr algn="ctr"/>
                      <a:r>
                        <a:rPr lang="en-US" dirty="0"/>
                        <a:t>3 Stars</a:t>
                      </a:r>
                    </a:p>
                  </a:txBody>
                  <a:tcPr/>
                </a:tc>
                <a:extLst>
                  <a:ext uri="{0D108BD9-81ED-4DB2-BD59-A6C34878D82A}">
                    <a16:rowId xmlns:a16="http://schemas.microsoft.com/office/drawing/2014/main" val="2492192301"/>
                  </a:ext>
                </a:extLst>
              </a:tr>
              <a:tr h="370840">
                <a:tc>
                  <a:txBody>
                    <a:bodyPr/>
                    <a:lstStyle/>
                    <a:p>
                      <a:pPr algn="ctr"/>
                      <a:r>
                        <a:rPr lang="en-US" dirty="0"/>
                        <a:t>3 - 6</a:t>
                      </a:r>
                    </a:p>
                  </a:txBody>
                  <a:tcPr/>
                </a:tc>
                <a:tc>
                  <a:txBody>
                    <a:bodyPr/>
                    <a:lstStyle/>
                    <a:p>
                      <a:pPr algn="ctr"/>
                      <a:r>
                        <a:rPr lang="en-US" dirty="0"/>
                        <a:t>2 Stars</a:t>
                      </a:r>
                    </a:p>
                  </a:txBody>
                  <a:tcPr/>
                </a:tc>
                <a:extLst>
                  <a:ext uri="{0D108BD9-81ED-4DB2-BD59-A6C34878D82A}">
                    <a16:rowId xmlns:a16="http://schemas.microsoft.com/office/drawing/2014/main" val="2434990178"/>
                  </a:ext>
                </a:extLst>
              </a:tr>
              <a:tr h="370840">
                <a:tc>
                  <a:txBody>
                    <a:bodyPr/>
                    <a:lstStyle/>
                    <a:p>
                      <a:pPr algn="ctr"/>
                      <a:r>
                        <a:rPr lang="en-US" dirty="0"/>
                        <a:t>1 - 2</a:t>
                      </a:r>
                    </a:p>
                  </a:txBody>
                  <a:tcPr/>
                </a:tc>
                <a:tc>
                  <a:txBody>
                    <a:bodyPr/>
                    <a:lstStyle/>
                    <a:p>
                      <a:pPr algn="ctr"/>
                      <a:r>
                        <a:rPr lang="en-US" dirty="0"/>
                        <a:t>1 Star</a:t>
                      </a:r>
                    </a:p>
                  </a:txBody>
                  <a:tcPr/>
                </a:tc>
                <a:extLst>
                  <a:ext uri="{0D108BD9-81ED-4DB2-BD59-A6C34878D82A}">
                    <a16:rowId xmlns:a16="http://schemas.microsoft.com/office/drawing/2014/main" val="3633573772"/>
                  </a:ext>
                </a:extLst>
              </a:tr>
              <a:tr h="370840">
                <a:tc>
                  <a:txBody>
                    <a:bodyPr/>
                    <a:lstStyle/>
                    <a:p>
                      <a:pPr algn="ctr"/>
                      <a:r>
                        <a:rPr lang="en-US" dirty="0"/>
                        <a:t>0</a:t>
                      </a:r>
                    </a:p>
                  </a:txBody>
                  <a:tcPr/>
                </a:tc>
                <a:tc>
                  <a:txBody>
                    <a:bodyPr/>
                    <a:lstStyle/>
                    <a:p>
                      <a:pPr algn="ctr"/>
                      <a:r>
                        <a:rPr lang="en-US" dirty="0"/>
                        <a:t>0 Stars</a:t>
                      </a:r>
                    </a:p>
                  </a:txBody>
                  <a:tcPr/>
                </a:tc>
                <a:extLst>
                  <a:ext uri="{0D108BD9-81ED-4DB2-BD59-A6C34878D82A}">
                    <a16:rowId xmlns:a16="http://schemas.microsoft.com/office/drawing/2014/main" val="3354431743"/>
                  </a:ext>
                </a:extLst>
              </a:tr>
            </a:tbl>
          </a:graphicData>
        </a:graphic>
      </p:graphicFrame>
    </p:spTree>
    <p:extLst>
      <p:ext uri="{BB962C8B-B14F-4D97-AF65-F5344CB8AC3E}">
        <p14:creationId xmlns:p14="http://schemas.microsoft.com/office/powerpoint/2010/main" val="2356613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Score Details in the CMF Clearinghouse</a:t>
            </a:r>
          </a:p>
        </p:txBody>
      </p:sp>
      <p:pic>
        <p:nvPicPr>
          <p:cNvPr id="6" name="Content Placeholder 5"/>
          <p:cNvPicPr>
            <a:picLocks noGrp="1" noChangeAspect="1"/>
          </p:cNvPicPr>
          <p:nvPr>
            <p:ph idx="1"/>
          </p:nvPr>
        </p:nvPicPr>
        <p:blipFill>
          <a:blip r:embed="rId2"/>
          <a:stretch>
            <a:fillRect/>
          </a:stretch>
        </p:blipFill>
        <p:spPr>
          <a:xfrm>
            <a:off x="304800" y="1905000"/>
            <a:ext cx="8634282" cy="3276600"/>
          </a:xfrm>
          <a:prstGeom prst="rect">
            <a:avLst/>
          </a:prstGeom>
        </p:spPr>
      </p:pic>
    </p:spTree>
    <p:extLst>
      <p:ext uri="{BB962C8B-B14F-4D97-AF65-F5344CB8AC3E}">
        <p14:creationId xmlns:p14="http://schemas.microsoft.com/office/powerpoint/2010/main" val="690095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534400" cy="914400"/>
          </a:xfrm>
        </p:spPr>
        <p:txBody>
          <a:bodyPr/>
          <a:lstStyle/>
          <a:p>
            <a:r>
              <a:rPr lang="en-US" dirty="0"/>
              <a:t>NCHRP 17-72 Rating Procedure</a:t>
            </a:r>
          </a:p>
        </p:txBody>
      </p:sp>
      <p:sp>
        <p:nvSpPr>
          <p:cNvPr id="3" name="Content Placeholder 2"/>
          <p:cNvSpPr>
            <a:spLocks noGrp="1"/>
          </p:cNvSpPr>
          <p:nvPr>
            <p:ph idx="1"/>
          </p:nvPr>
        </p:nvSpPr>
        <p:spPr>
          <a:xfrm>
            <a:off x="433192" y="1229032"/>
            <a:ext cx="8229600" cy="4422732"/>
          </a:xfrm>
        </p:spPr>
        <p:txBody>
          <a:bodyPr>
            <a:noAutofit/>
          </a:bodyPr>
          <a:lstStyle/>
          <a:p>
            <a:r>
              <a:rPr lang="en-US" sz="2400" dirty="0"/>
              <a:t>The rating system developed by NCHRP 17-72 is much more detailed and provides scores for different factors including sample size, study design, methodology, and statistical significance</a:t>
            </a:r>
          </a:p>
          <a:p>
            <a:r>
              <a:rPr lang="en-US" sz="2400" dirty="0"/>
              <a:t>A separate rating criteria has been developed for Before/After, Cross-Sectional, Meta-Analysis, and Meta-Regression studies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mn-cs"/>
              </a:rPr>
              <a:t>Overall Procedure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en-US" sz="2000" b="0" i="0" u="none" strike="noStrike" kern="0" cap="none" spc="0" normalizeH="0" baseline="0" noProof="0" dirty="0">
                <a:ln>
                  <a:noFill/>
                </a:ln>
                <a:solidFill>
                  <a:srgbClr val="000000"/>
                </a:solidFill>
                <a:effectLst/>
                <a:uLnTx/>
                <a:uFillTx/>
                <a:latin typeface="Arial"/>
              </a:rPr>
              <a:t>Points are assigned based on multiple factors</a:t>
            </a:r>
          </a:p>
          <a:p>
            <a:pPr marL="114300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altLang="en-US" sz="1600" b="0" i="0" u="none" strike="noStrike" kern="0" cap="none" spc="0" normalizeH="0" baseline="0" noProof="0" dirty="0">
                <a:ln>
                  <a:noFill/>
                </a:ln>
                <a:solidFill>
                  <a:srgbClr val="000000"/>
                </a:solidFill>
                <a:effectLst/>
                <a:uLnTx/>
                <a:uFillTx/>
                <a:latin typeface="Arial"/>
              </a:rPr>
              <a:t>Levels within factors and points for each level</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en-US" sz="2000" b="0" i="0" u="none" strike="noStrike" kern="0" cap="none" spc="0" normalizeH="0" baseline="0" noProof="0" dirty="0">
                <a:ln>
                  <a:noFill/>
                </a:ln>
                <a:solidFill>
                  <a:srgbClr val="000000"/>
                </a:solidFill>
                <a:effectLst/>
                <a:uLnTx/>
                <a:uFillTx/>
                <a:latin typeface="Arial"/>
              </a:rPr>
              <a:t>Total score calculated by adding the points; maximum possible score is 150 </a:t>
            </a:r>
          </a:p>
          <a:p>
            <a:endParaRPr lang="en-US" sz="2400" dirty="0"/>
          </a:p>
        </p:txBody>
      </p:sp>
    </p:spTree>
    <p:extLst>
      <p:ext uri="{BB962C8B-B14F-4D97-AF65-F5344CB8AC3E}">
        <p14:creationId xmlns:p14="http://schemas.microsoft.com/office/powerpoint/2010/main" val="1941015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458200" cy="914400"/>
          </a:xfrm>
        </p:spPr>
        <p:txBody>
          <a:bodyPr/>
          <a:lstStyle/>
          <a:p>
            <a:r>
              <a:rPr lang="en-US" dirty="0"/>
              <a:t>NCHRP 17-72 Rating Procedure</a:t>
            </a:r>
          </a:p>
        </p:txBody>
      </p:sp>
      <p:graphicFrame>
        <p:nvGraphicFramePr>
          <p:cNvPr id="4" name="Content Placeholder 2">
            <a:extLst>
              <a:ext uri="{FF2B5EF4-FFF2-40B4-BE49-F238E27FC236}">
                <a16:creationId xmlns:a16="http://schemas.microsoft.com/office/drawing/2014/main" id="{BA37D082-987F-47C3-96C3-BEEA7629005B}"/>
              </a:ext>
            </a:extLst>
          </p:cNvPr>
          <p:cNvGraphicFramePr>
            <a:graphicFrameLocks noGrp="1"/>
          </p:cNvGraphicFramePr>
          <p:nvPr>
            <p:ph idx="1"/>
            <p:extLst>
              <p:ext uri="{D42A27DB-BD31-4B8C-83A1-F6EECF244321}">
                <p14:modId xmlns:p14="http://schemas.microsoft.com/office/powerpoint/2010/main" val="1538116867"/>
              </p:ext>
            </p:extLst>
          </p:nvPr>
        </p:nvGraphicFramePr>
        <p:xfrm>
          <a:off x="457200" y="1196975"/>
          <a:ext cx="8229600" cy="44227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05651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CMF CH Transition Plan </a:t>
            </a:r>
            <a:br>
              <a:rPr lang="en-US" dirty="0"/>
            </a:br>
            <a:r>
              <a:rPr lang="en-US" dirty="0"/>
              <a:t>Internal Facing Activities</a:t>
            </a:r>
          </a:p>
        </p:txBody>
      </p:sp>
      <p:graphicFrame>
        <p:nvGraphicFramePr>
          <p:cNvPr id="10" name="Content Placeholder 2">
            <a:extLst>
              <a:ext uri="{FF2B5EF4-FFF2-40B4-BE49-F238E27FC236}">
                <a16:creationId xmlns:a16="http://schemas.microsoft.com/office/drawing/2014/main" id="{9CD07B18-9DB2-448B-8FCA-B780C7E287D0}"/>
              </a:ext>
            </a:extLst>
          </p:cNvPr>
          <p:cNvGraphicFramePr>
            <a:graphicFrameLocks noGrp="1"/>
          </p:cNvGraphicFramePr>
          <p:nvPr>
            <p:ph idx="1"/>
            <p:extLst>
              <p:ext uri="{D42A27DB-BD31-4B8C-83A1-F6EECF244321}">
                <p14:modId xmlns:p14="http://schemas.microsoft.com/office/powerpoint/2010/main" val="2652470115"/>
              </p:ext>
            </p:extLst>
          </p:nvPr>
        </p:nvGraphicFramePr>
        <p:xfrm>
          <a:off x="457200" y="1470818"/>
          <a:ext cx="8229600" cy="3916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14889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16E1CA22297445B99DF4590DFF6E11" ma:contentTypeVersion="12" ma:contentTypeDescription="Create a new document." ma:contentTypeScope="" ma:versionID="a4a7f8e3fa5a7b8af90108f538d9c4de">
  <xsd:schema xmlns:xsd="http://www.w3.org/2001/XMLSchema" xmlns:xs="http://www.w3.org/2001/XMLSchema" xmlns:p="http://schemas.microsoft.com/office/2006/metadata/properties" xmlns:ns2="6c2a5d45-ecec-4eb8-9b14-12a132e17a24" xmlns:ns3="152bb8f6-9943-4e0b-b149-e0c8655e40cd" targetNamespace="http://schemas.microsoft.com/office/2006/metadata/properties" ma:root="true" ma:fieldsID="78700f9778ecfb7af4f50feb2310486c" ns2:_="" ns3:_="">
    <xsd:import namespace="6c2a5d45-ecec-4eb8-9b14-12a132e17a24"/>
    <xsd:import namespace="152bb8f6-9943-4e0b-b149-e0c8655e40c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a5d45-ecec-4eb8-9b14-12a132e17a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2bb8f6-9943-4e0b-b149-e0c8655e40c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2FAA98-1D84-4A53-A378-53BB3F28733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2FE8270-A1C6-4099-A8EA-30A7401BF616}">
  <ds:schemaRefs>
    <ds:schemaRef ds:uri="http://schemas.microsoft.com/sharepoint/v3/contenttype/forms"/>
  </ds:schemaRefs>
</ds:datastoreItem>
</file>

<file path=customXml/itemProps3.xml><?xml version="1.0" encoding="utf-8"?>
<ds:datastoreItem xmlns:ds="http://schemas.openxmlformats.org/officeDocument/2006/customXml" ds:itemID="{005D13C4-9B16-4018-8C26-6A4021A5C8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2a5d45-ecec-4eb8-9b14-12a132e17a24"/>
    <ds:schemaRef ds:uri="152bb8f6-9943-4e0b-b149-e0c8655e40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2255</TotalTime>
  <Words>1057</Words>
  <Application>Microsoft Office PowerPoint</Application>
  <PresentationFormat>On-screen Show (4:3)</PresentationFormat>
  <Paragraphs>172</Paragraphs>
  <Slides>17</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Default Design</vt:lpstr>
      <vt:lpstr>CMF Clearinghouse Rating Transition</vt:lpstr>
      <vt:lpstr>Poll</vt:lpstr>
      <vt:lpstr>CMF Rating System Changes</vt:lpstr>
      <vt:lpstr>Current CMF Star Rating System</vt:lpstr>
      <vt:lpstr>Current CMF Star Rating System</vt:lpstr>
      <vt:lpstr>Score Details in the CMF Clearinghouse</vt:lpstr>
      <vt:lpstr>NCHRP 17-72 Rating Procedure</vt:lpstr>
      <vt:lpstr>NCHRP 17-72 Rating Procedure</vt:lpstr>
      <vt:lpstr>CMF CH Transition Plan  Internal Facing Activities</vt:lpstr>
      <vt:lpstr>CMF CH Transition Plan  External Facing Activities</vt:lpstr>
      <vt:lpstr>Converting NCHRP 17-72 Ratings to Star Rating</vt:lpstr>
      <vt:lpstr>Convert NCHRP 17-72 Ratings to Star Ratings</vt:lpstr>
      <vt:lpstr>Convert NCHRP 17-72 Ratings to Star Ratings</vt:lpstr>
      <vt:lpstr>Rating Transition Timeline</vt:lpstr>
      <vt:lpstr>What Happens Post Rating Transition</vt:lpstr>
      <vt:lpstr>What Can You Do To Prepare For The Transition</vt:lpstr>
      <vt:lpstr>Q&amp;A</vt:lpstr>
    </vt:vector>
  </TitlesOfParts>
  <Company>UNC HSRC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Daul</dc:creator>
  <cp:lastModifiedBy>Saleem, Taha</cp:lastModifiedBy>
  <cp:revision>273</cp:revision>
  <cp:lastPrinted>2019-12-16T14:56:50Z</cp:lastPrinted>
  <dcterms:created xsi:type="dcterms:W3CDTF">2009-11-10T22:43:56Z</dcterms:created>
  <dcterms:modified xsi:type="dcterms:W3CDTF">2020-12-02T18:46:56Z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0x010100C516E1CA22297445B99DF4590DFF6E11</vt:lpwstr>
  </property>
</Properties>
</file>