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8" r:id="rId5"/>
    <p:sldId id="456" r:id="rId6"/>
    <p:sldId id="457" r:id="rId7"/>
    <p:sldId id="458" r:id="rId8"/>
    <p:sldId id="459" r:id="rId9"/>
    <p:sldId id="460" r:id="rId10"/>
    <p:sldId id="461" r:id="rId11"/>
    <p:sldId id="465" r:id="rId12"/>
    <p:sldId id="480" r:id="rId13"/>
    <p:sldId id="466" r:id="rId14"/>
    <p:sldId id="467" r:id="rId15"/>
    <p:sldId id="470" r:id="rId16"/>
    <p:sldId id="471" r:id="rId17"/>
    <p:sldId id="472" r:id="rId18"/>
    <p:sldId id="473" r:id="rId19"/>
    <p:sldId id="474" r:id="rId20"/>
    <p:sldId id="475" r:id="rId21"/>
    <p:sldId id="476" r:id="rId22"/>
    <p:sldId id="477" r:id="rId23"/>
    <p:sldId id="478" r:id="rId24"/>
    <p:sldId id="479" r:id="rId2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94D8A47-F42B-8D7F-ADAD-0E7AB23C08F4}" name="Srinivasan, Raghavan" initials="SR" userId="S::srini@ad.unc.edu::a7293770-dd9f-47ce-ab64-b500fd2bf25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urry, Karen (FHWA)" initials="SK(" lastIdx="4" clrIdx="0">
    <p:extLst>
      <p:ext uri="{19B8F6BF-5375-455C-9EA6-DF929625EA0E}">
        <p15:presenceInfo xmlns:p15="http://schemas.microsoft.com/office/powerpoint/2012/main" userId="S-1-5-21-982035342-1880134254-310265210-1383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CEDA79-1DCC-494D-B877-3407F322B353}" v="18" dt="2021-12-08T03:22:15.6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0" autoAdjust="0"/>
    <p:restoredTop sz="85940" autoAdjust="0"/>
  </p:normalViewPr>
  <p:slideViewPr>
    <p:cSldViewPr>
      <p:cViewPr varScale="1">
        <p:scale>
          <a:sx n="98" d="100"/>
          <a:sy n="98" d="100"/>
        </p:scale>
        <p:origin x="11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384"/>
    </p:cViewPr>
  </p:sorterViewPr>
  <p:notesViewPr>
    <p:cSldViewPr>
      <p:cViewPr varScale="1">
        <p:scale>
          <a:sx n="47" d="100"/>
          <a:sy n="47" d="100"/>
        </p:scale>
        <p:origin x="-1968" y="-10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35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rinivasan, Raghavan" userId="a7293770-dd9f-47ce-ab64-b500fd2bf250" providerId="ADAL" clId="{19CEDA79-1DCC-494D-B877-3407F322B353}"/>
    <pc:docChg chg="undo custSel addSld delSld modSld">
      <pc:chgData name="Srinivasan, Raghavan" userId="a7293770-dd9f-47ce-ab64-b500fd2bf250" providerId="ADAL" clId="{19CEDA79-1DCC-494D-B877-3407F322B353}" dt="2021-12-08T03:34:47.402" v="4425" actId="20577"/>
      <pc:docMkLst>
        <pc:docMk/>
      </pc:docMkLst>
      <pc:sldChg chg="modSp mod">
        <pc:chgData name="Srinivasan, Raghavan" userId="a7293770-dd9f-47ce-ab64-b500fd2bf250" providerId="ADAL" clId="{19CEDA79-1DCC-494D-B877-3407F322B353}" dt="2021-12-06T13:39:39.058" v="201" actId="20577"/>
        <pc:sldMkLst>
          <pc:docMk/>
          <pc:sldMk cId="0" sldId="258"/>
        </pc:sldMkLst>
        <pc:spChg chg="mod">
          <ac:chgData name="Srinivasan, Raghavan" userId="a7293770-dd9f-47ce-ab64-b500fd2bf250" providerId="ADAL" clId="{19CEDA79-1DCC-494D-B877-3407F322B353}" dt="2021-12-06T13:39:39.058" v="201" actId="20577"/>
          <ac:spMkLst>
            <pc:docMk/>
            <pc:sldMk cId="0" sldId="258"/>
            <ac:spMk id="4098" creationId="{00000000-0000-0000-0000-000000000000}"/>
          </ac:spMkLst>
        </pc:spChg>
      </pc:sldChg>
      <pc:sldChg chg="modSp mod">
        <pc:chgData name="Srinivasan, Raghavan" userId="a7293770-dd9f-47ce-ab64-b500fd2bf250" providerId="ADAL" clId="{19CEDA79-1DCC-494D-B877-3407F322B353}" dt="2021-12-06T13:46:08.641" v="721" actId="1076"/>
        <pc:sldMkLst>
          <pc:docMk/>
          <pc:sldMk cId="3265071487" sldId="456"/>
        </pc:sldMkLst>
        <pc:spChg chg="mod">
          <ac:chgData name="Srinivasan, Raghavan" userId="a7293770-dd9f-47ce-ab64-b500fd2bf250" providerId="ADAL" clId="{19CEDA79-1DCC-494D-B877-3407F322B353}" dt="2021-12-06T13:40:01.480" v="261" actId="20577"/>
          <ac:spMkLst>
            <pc:docMk/>
            <pc:sldMk cId="3265071487" sldId="456"/>
            <ac:spMk id="2" creationId="{E24760F4-EB9A-4432-8E41-B3557C05D719}"/>
          </ac:spMkLst>
        </pc:spChg>
        <pc:spChg chg="mod">
          <ac:chgData name="Srinivasan, Raghavan" userId="a7293770-dd9f-47ce-ab64-b500fd2bf250" providerId="ADAL" clId="{19CEDA79-1DCC-494D-B877-3407F322B353}" dt="2021-12-06T13:46:08.641" v="721" actId="1076"/>
          <ac:spMkLst>
            <pc:docMk/>
            <pc:sldMk cId="3265071487" sldId="456"/>
            <ac:spMk id="3" creationId="{145D93EC-0C89-4949-BAF5-2F79C6B19CAB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4:26:19.494" v="2370" actId="20577"/>
        <pc:sldMkLst>
          <pc:docMk/>
          <pc:sldMk cId="2821299241" sldId="457"/>
        </pc:sldMkLst>
        <pc:spChg chg="mod">
          <ac:chgData name="Srinivasan, Raghavan" userId="a7293770-dd9f-47ce-ab64-b500fd2bf250" providerId="ADAL" clId="{19CEDA79-1DCC-494D-B877-3407F322B353}" dt="2021-12-06T13:47:18.569" v="824" actId="20577"/>
          <ac:spMkLst>
            <pc:docMk/>
            <pc:sldMk cId="2821299241" sldId="457"/>
            <ac:spMk id="2" creationId="{F1722FBF-1E4C-45C5-ABE0-FBC30D69766E}"/>
          </ac:spMkLst>
        </pc:spChg>
        <pc:spChg chg="mod">
          <ac:chgData name="Srinivasan, Raghavan" userId="a7293770-dd9f-47ce-ab64-b500fd2bf250" providerId="ADAL" clId="{19CEDA79-1DCC-494D-B877-3407F322B353}" dt="2021-12-06T14:26:19.494" v="2370" actId="20577"/>
          <ac:spMkLst>
            <pc:docMk/>
            <pc:sldMk cId="2821299241" sldId="457"/>
            <ac:spMk id="3" creationId="{B3AE4B45-4980-40F4-8EB5-235FDB304796}"/>
          </ac:spMkLst>
        </pc:spChg>
      </pc:sldChg>
      <pc:sldChg chg="modSp new mod">
        <pc:chgData name="Srinivasan, Raghavan" userId="a7293770-dd9f-47ce-ab64-b500fd2bf250" providerId="ADAL" clId="{19CEDA79-1DCC-494D-B877-3407F322B353}" dt="2021-12-08T03:08:15.622" v="4150" actId="20577"/>
        <pc:sldMkLst>
          <pc:docMk/>
          <pc:sldMk cId="1910219694" sldId="458"/>
        </pc:sldMkLst>
        <pc:spChg chg="mod">
          <ac:chgData name="Srinivasan, Raghavan" userId="a7293770-dd9f-47ce-ab64-b500fd2bf250" providerId="ADAL" clId="{19CEDA79-1DCC-494D-B877-3407F322B353}" dt="2021-12-06T13:52:17.994" v="892" actId="20577"/>
          <ac:spMkLst>
            <pc:docMk/>
            <pc:sldMk cId="1910219694" sldId="458"/>
            <ac:spMk id="2" creationId="{3C280659-643B-4D32-ACB2-FB8C2A9B1104}"/>
          </ac:spMkLst>
        </pc:spChg>
        <pc:spChg chg="mod">
          <ac:chgData name="Srinivasan, Raghavan" userId="a7293770-dd9f-47ce-ab64-b500fd2bf250" providerId="ADAL" clId="{19CEDA79-1DCC-494D-B877-3407F322B353}" dt="2021-12-08T03:08:15.622" v="4150" actId="20577"/>
          <ac:spMkLst>
            <pc:docMk/>
            <pc:sldMk cId="1910219694" sldId="458"/>
            <ac:spMk id="3" creationId="{8CDD9E9E-43E8-4AD3-8F9F-5BACC4FAD112}"/>
          </ac:spMkLst>
        </pc:spChg>
      </pc:sldChg>
      <pc:sldChg chg="modSp new mod addCm delCm">
        <pc:chgData name="Srinivasan, Raghavan" userId="a7293770-dd9f-47ce-ab64-b500fd2bf250" providerId="ADAL" clId="{19CEDA79-1DCC-494D-B877-3407F322B353}" dt="2021-12-08T03:09:50.141" v="4152" actId="20577"/>
        <pc:sldMkLst>
          <pc:docMk/>
          <pc:sldMk cId="1619364386" sldId="459"/>
        </pc:sldMkLst>
        <pc:spChg chg="mod">
          <ac:chgData name="Srinivasan, Raghavan" userId="a7293770-dd9f-47ce-ab64-b500fd2bf250" providerId="ADAL" clId="{19CEDA79-1DCC-494D-B877-3407F322B353}" dt="2021-12-06T13:53:54.851" v="1192" actId="20577"/>
          <ac:spMkLst>
            <pc:docMk/>
            <pc:sldMk cId="1619364386" sldId="459"/>
            <ac:spMk id="2" creationId="{4AB69FCE-A28C-466D-A403-72BDF8BFFD05}"/>
          </ac:spMkLst>
        </pc:spChg>
        <pc:spChg chg="mod">
          <ac:chgData name="Srinivasan, Raghavan" userId="a7293770-dd9f-47ce-ab64-b500fd2bf250" providerId="ADAL" clId="{19CEDA79-1DCC-494D-B877-3407F322B353}" dt="2021-12-08T03:09:50.141" v="4152" actId="20577"/>
          <ac:spMkLst>
            <pc:docMk/>
            <pc:sldMk cId="1619364386" sldId="459"/>
            <ac:spMk id="3" creationId="{1588ECEE-349E-4A9B-852D-A25F89881EDC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4:34:46.099" v="2376" actId="115"/>
        <pc:sldMkLst>
          <pc:docMk/>
          <pc:sldMk cId="3258417017" sldId="460"/>
        </pc:sldMkLst>
        <pc:spChg chg="mod">
          <ac:chgData name="Srinivasan, Raghavan" userId="a7293770-dd9f-47ce-ab64-b500fd2bf250" providerId="ADAL" clId="{19CEDA79-1DCC-494D-B877-3407F322B353}" dt="2021-12-06T13:56:00.278" v="1324" actId="20577"/>
          <ac:spMkLst>
            <pc:docMk/>
            <pc:sldMk cId="3258417017" sldId="460"/>
            <ac:spMk id="2" creationId="{5315ECD7-E084-4695-ADFF-B3E8D40E436F}"/>
          </ac:spMkLst>
        </pc:spChg>
        <pc:spChg chg="mod">
          <ac:chgData name="Srinivasan, Raghavan" userId="a7293770-dd9f-47ce-ab64-b500fd2bf250" providerId="ADAL" clId="{19CEDA79-1DCC-494D-B877-3407F322B353}" dt="2021-12-06T14:34:46.099" v="2376" actId="115"/>
          <ac:spMkLst>
            <pc:docMk/>
            <pc:sldMk cId="3258417017" sldId="460"/>
            <ac:spMk id="3" creationId="{14680820-E6A3-407C-85A5-2CD5AE921360}"/>
          </ac:spMkLst>
        </pc:spChg>
      </pc:sldChg>
      <pc:sldChg chg="modSp new mod">
        <pc:chgData name="Srinivasan, Raghavan" userId="a7293770-dd9f-47ce-ab64-b500fd2bf250" providerId="ADAL" clId="{19CEDA79-1DCC-494D-B877-3407F322B353}" dt="2021-12-07T01:07:37.431" v="3651" actId="20577"/>
        <pc:sldMkLst>
          <pc:docMk/>
          <pc:sldMk cId="1233407780" sldId="461"/>
        </pc:sldMkLst>
        <pc:spChg chg="mod">
          <ac:chgData name="Srinivasan, Raghavan" userId="a7293770-dd9f-47ce-ab64-b500fd2bf250" providerId="ADAL" clId="{19CEDA79-1DCC-494D-B877-3407F322B353}" dt="2021-12-07T01:02:43.023" v="3590" actId="14100"/>
          <ac:spMkLst>
            <pc:docMk/>
            <pc:sldMk cId="1233407780" sldId="461"/>
            <ac:spMk id="2" creationId="{128397C5-E4F5-4986-9C06-2848DCA28F81}"/>
          </ac:spMkLst>
        </pc:spChg>
        <pc:spChg chg="mod">
          <ac:chgData name="Srinivasan, Raghavan" userId="a7293770-dd9f-47ce-ab64-b500fd2bf250" providerId="ADAL" clId="{19CEDA79-1DCC-494D-B877-3407F322B353}" dt="2021-12-07T01:07:37.431" v="3651" actId="20577"/>
          <ac:spMkLst>
            <pc:docMk/>
            <pc:sldMk cId="1233407780" sldId="461"/>
            <ac:spMk id="3" creationId="{05BB1BB1-ABD7-4EC5-899C-61E5E129E382}"/>
          </ac:spMkLst>
        </pc:spChg>
      </pc:sldChg>
      <pc:sldChg chg="modSp new del mod">
        <pc:chgData name="Srinivasan, Raghavan" userId="a7293770-dd9f-47ce-ab64-b500fd2bf250" providerId="ADAL" clId="{19CEDA79-1DCC-494D-B877-3407F322B353}" dt="2021-12-07T01:04:24.506" v="3595" actId="2696"/>
        <pc:sldMkLst>
          <pc:docMk/>
          <pc:sldMk cId="3367071546" sldId="462"/>
        </pc:sldMkLst>
        <pc:spChg chg="mod">
          <ac:chgData name="Srinivasan, Raghavan" userId="a7293770-dd9f-47ce-ab64-b500fd2bf250" providerId="ADAL" clId="{19CEDA79-1DCC-494D-B877-3407F322B353}" dt="2021-12-07T00:59:12.480" v="3579" actId="207"/>
          <ac:spMkLst>
            <pc:docMk/>
            <pc:sldMk cId="3367071546" sldId="462"/>
            <ac:spMk id="2" creationId="{B1D9B1EF-EB7D-4039-AC26-B5EDB75D8FDB}"/>
          </ac:spMkLst>
        </pc:spChg>
        <pc:spChg chg="mod">
          <ac:chgData name="Srinivasan, Raghavan" userId="a7293770-dd9f-47ce-ab64-b500fd2bf250" providerId="ADAL" clId="{19CEDA79-1DCC-494D-B877-3407F322B353}" dt="2021-12-06T14:13:52.219" v="1582" actId="115"/>
          <ac:spMkLst>
            <pc:docMk/>
            <pc:sldMk cId="3367071546" sldId="462"/>
            <ac:spMk id="3" creationId="{BF706042-2A53-40A2-9C14-5E7148396A4A}"/>
          </ac:spMkLst>
        </pc:spChg>
      </pc:sldChg>
      <pc:sldChg chg="modSp new del mod">
        <pc:chgData name="Srinivasan, Raghavan" userId="a7293770-dd9f-47ce-ab64-b500fd2bf250" providerId="ADAL" clId="{19CEDA79-1DCC-494D-B877-3407F322B353}" dt="2021-12-07T01:04:27.963" v="3596" actId="2696"/>
        <pc:sldMkLst>
          <pc:docMk/>
          <pc:sldMk cId="2048543313" sldId="463"/>
        </pc:sldMkLst>
        <pc:spChg chg="mod">
          <ac:chgData name="Srinivasan, Raghavan" userId="a7293770-dd9f-47ce-ab64-b500fd2bf250" providerId="ADAL" clId="{19CEDA79-1DCC-494D-B877-3407F322B353}" dt="2021-12-07T01:03:09.665" v="3593" actId="207"/>
          <ac:spMkLst>
            <pc:docMk/>
            <pc:sldMk cId="2048543313" sldId="463"/>
            <ac:spMk id="2" creationId="{B890494B-B141-4B7E-BAF7-0967604DAACF}"/>
          </ac:spMkLst>
        </pc:spChg>
        <pc:spChg chg="mod">
          <ac:chgData name="Srinivasan, Raghavan" userId="a7293770-dd9f-47ce-ab64-b500fd2bf250" providerId="ADAL" clId="{19CEDA79-1DCC-494D-B877-3407F322B353}" dt="2021-12-06T14:16:09.931" v="1652" actId="21"/>
          <ac:spMkLst>
            <pc:docMk/>
            <pc:sldMk cId="2048543313" sldId="463"/>
            <ac:spMk id="3" creationId="{C28632B1-16E9-4B1B-8C1E-B5E41C7282BA}"/>
          </ac:spMkLst>
        </pc:spChg>
      </pc:sldChg>
      <pc:sldChg chg="modSp new del mod">
        <pc:chgData name="Srinivasan, Raghavan" userId="a7293770-dd9f-47ce-ab64-b500fd2bf250" providerId="ADAL" clId="{19CEDA79-1DCC-494D-B877-3407F322B353}" dt="2021-12-07T01:04:30.884" v="3597" actId="2696"/>
        <pc:sldMkLst>
          <pc:docMk/>
          <pc:sldMk cId="1873192073" sldId="464"/>
        </pc:sldMkLst>
        <pc:spChg chg="mod">
          <ac:chgData name="Srinivasan, Raghavan" userId="a7293770-dd9f-47ce-ab64-b500fd2bf250" providerId="ADAL" clId="{19CEDA79-1DCC-494D-B877-3407F322B353}" dt="2021-12-07T00:59:19.694" v="3580" actId="207"/>
          <ac:spMkLst>
            <pc:docMk/>
            <pc:sldMk cId="1873192073" sldId="464"/>
            <ac:spMk id="2" creationId="{72014661-5000-40B6-B5CE-530CC0276044}"/>
          </ac:spMkLst>
        </pc:spChg>
        <pc:spChg chg="mod">
          <ac:chgData name="Srinivasan, Raghavan" userId="a7293770-dd9f-47ce-ab64-b500fd2bf250" providerId="ADAL" clId="{19CEDA79-1DCC-494D-B877-3407F322B353}" dt="2021-12-06T14:16:32.637" v="1685" actId="20577"/>
          <ac:spMkLst>
            <pc:docMk/>
            <pc:sldMk cId="1873192073" sldId="464"/>
            <ac:spMk id="3" creationId="{368FBB0B-820E-47F1-B98E-90D56D4030FA}"/>
          </ac:spMkLst>
        </pc:spChg>
      </pc:sldChg>
      <pc:sldChg chg="modSp new mod addCm delCm">
        <pc:chgData name="Srinivasan, Raghavan" userId="a7293770-dd9f-47ce-ab64-b500fd2bf250" providerId="ADAL" clId="{19CEDA79-1DCC-494D-B877-3407F322B353}" dt="2021-12-07T19:53:29.648" v="4148" actId="20577"/>
        <pc:sldMkLst>
          <pc:docMk/>
          <pc:sldMk cId="2414192601" sldId="465"/>
        </pc:sldMkLst>
        <pc:spChg chg="mod">
          <ac:chgData name="Srinivasan, Raghavan" userId="a7293770-dd9f-47ce-ab64-b500fd2bf250" providerId="ADAL" clId="{19CEDA79-1DCC-494D-B877-3407F322B353}" dt="2021-12-06T14:19:23.952" v="1783" actId="20577"/>
          <ac:spMkLst>
            <pc:docMk/>
            <pc:sldMk cId="2414192601" sldId="465"/>
            <ac:spMk id="2" creationId="{EB728BA2-9CBC-4C38-9F88-3D9F2BFD0DE1}"/>
          </ac:spMkLst>
        </pc:spChg>
        <pc:spChg chg="mod">
          <ac:chgData name="Srinivasan, Raghavan" userId="a7293770-dd9f-47ce-ab64-b500fd2bf250" providerId="ADAL" clId="{19CEDA79-1DCC-494D-B877-3407F322B353}" dt="2021-12-07T19:53:29.648" v="4148" actId="20577"/>
          <ac:spMkLst>
            <pc:docMk/>
            <pc:sldMk cId="2414192601" sldId="465"/>
            <ac:spMk id="3" creationId="{DBA356C3-7D47-4A5F-BF9B-E280A9DD09F2}"/>
          </ac:spMkLst>
        </pc:spChg>
      </pc:sldChg>
      <pc:sldChg chg="modSp new mod addCm delCm">
        <pc:chgData name="Srinivasan, Raghavan" userId="a7293770-dd9f-47ce-ab64-b500fd2bf250" providerId="ADAL" clId="{19CEDA79-1DCC-494D-B877-3407F322B353}" dt="2021-12-07T04:07:57.706" v="4144" actId="113"/>
        <pc:sldMkLst>
          <pc:docMk/>
          <pc:sldMk cId="3966186176" sldId="466"/>
        </pc:sldMkLst>
        <pc:spChg chg="mod">
          <ac:chgData name="Srinivasan, Raghavan" userId="a7293770-dd9f-47ce-ab64-b500fd2bf250" providerId="ADAL" clId="{19CEDA79-1DCC-494D-B877-3407F322B353}" dt="2021-12-06T14:40:27.409" v="2484" actId="20577"/>
          <ac:spMkLst>
            <pc:docMk/>
            <pc:sldMk cId="3966186176" sldId="466"/>
            <ac:spMk id="2" creationId="{9D674876-6388-4D17-A961-EB94D1C4427B}"/>
          </ac:spMkLst>
        </pc:spChg>
        <pc:spChg chg="mod">
          <ac:chgData name="Srinivasan, Raghavan" userId="a7293770-dd9f-47ce-ab64-b500fd2bf250" providerId="ADAL" clId="{19CEDA79-1DCC-494D-B877-3407F322B353}" dt="2021-12-07T04:07:57.706" v="4144" actId="113"/>
          <ac:spMkLst>
            <pc:docMk/>
            <pc:sldMk cId="3966186176" sldId="466"/>
            <ac:spMk id="3" creationId="{97221A7A-E3DE-4A7D-9AF9-EDD7B5622073}"/>
          </ac:spMkLst>
        </pc:spChg>
      </pc:sldChg>
      <pc:sldChg chg="modSp new mod addCm delCm">
        <pc:chgData name="Srinivasan, Raghavan" userId="a7293770-dd9f-47ce-ab64-b500fd2bf250" providerId="ADAL" clId="{19CEDA79-1DCC-494D-B877-3407F322B353}" dt="2021-12-07T01:07:12.226" v="3650"/>
        <pc:sldMkLst>
          <pc:docMk/>
          <pc:sldMk cId="1670658919" sldId="467"/>
        </pc:sldMkLst>
        <pc:spChg chg="mod">
          <ac:chgData name="Srinivasan, Raghavan" userId="a7293770-dd9f-47ce-ab64-b500fd2bf250" providerId="ADAL" clId="{19CEDA79-1DCC-494D-B877-3407F322B353}" dt="2021-12-06T14:46:44.926" v="2597" actId="20577"/>
          <ac:spMkLst>
            <pc:docMk/>
            <pc:sldMk cId="1670658919" sldId="467"/>
            <ac:spMk id="2" creationId="{C3BA3474-CB9A-49B4-BD5E-E87DEAFF72B9}"/>
          </ac:spMkLst>
        </pc:spChg>
        <pc:spChg chg="mod">
          <ac:chgData name="Srinivasan, Raghavan" userId="a7293770-dd9f-47ce-ab64-b500fd2bf250" providerId="ADAL" clId="{19CEDA79-1DCC-494D-B877-3407F322B353}" dt="2021-12-07T01:06:34.902" v="3649" actId="20577"/>
          <ac:spMkLst>
            <pc:docMk/>
            <pc:sldMk cId="1670658919" sldId="467"/>
            <ac:spMk id="3" creationId="{D75ABDBA-230D-4CE8-80C0-68A6B706174D}"/>
          </ac:spMkLst>
        </pc:spChg>
      </pc:sldChg>
      <pc:sldChg chg="addSp modSp new del mod">
        <pc:chgData name="Srinivasan, Raghavan" userId="a7293770-dd9f-47ce-ab64-b500fd2bf250" providerId="ADAL" clId="{19CEDA79-1DCC-494D-B877-3407F322B353}" dt="2021-12-07T01:04:45.879" v="3598" actId="2696"/>
        <pc:sldMkLst>
          <pc:docMk/>
          <pc:sldMk cId="2559967163" sldId="468"/>
        </pc:sldMkLst>
        <pc:spChg chg="mod">
          <ac:chgData name="Srinivasan, Raghavan" userId="a7293770-dd9f-47ce-ab64-b500fd2bf250" providerId="ADAL" clId="{19CEDA79-1DCC-494D-B877-3407F322B353}" dt="2021-12-07T01:00:24.758" v="3582" actId="207"/>
          <ac:spMkLst>
            <pc:docMk/>
            <pc:sldMk cId="2559967163" sldId="468"/>
            <ac:spMk id="2" creationId="{7F1FFA1E-4955-4E53-9328-F1E6B0F9AF1C}"/>
          </ac:spMkLst>
        </pc:spChg>
        <pc:spChg chg="mod">
          <ac:chgData name="Srinivasan, Raghavan" userId="a7293770-dd9f-47ce-ab64-b500fd2bf250" providerId="ADAL" clId="{19CEDA79-1DCC-494D-B877-3407F322B353}" dt="2021-12-06T14:48:34.299" v="2772" actId="12"/>
          <ac:spMkLst>
            <pc:docMk/>
            <pc:sldMk cId="2559967163" sldId="468"/>
            <ac:spMk id="3" creationId="{DE2BA75B-744B-42EE-9C63-A91781A8092C}"/>
          </ac:spMkLst>
        </pc:spChg>
        <pc:picChg chg="add mod">
          <ac:chgData name="Srinivasan, Raghavan" userId="a7293770-dd9f-47ce-ab64-b500fd2bf250" providerId="ADAL" clId="{19CEDA79-1DCC-494D-B877-3407F322B353}" dt="2021-12-06T14:48:16.088" v="2771"/>
          <ac:picMkLst>
            <pc:docMk/>
            <pc:sldMk cId="2559967163" sldId="468"/>
            <ac:picMk id="4" creationId="{FBFD6D16-5208-48EC-B12B-3C36611B8343}"/>
          </ac:picMkLst>
        </pc:picChg>
      </pc:sldChg>
      <pc:sldChg chg="modSp new del mod">
        <pc:chgData name="Srinivasan, Raghavan" userId="a7293770-dd9f-47ce-ab64-b500fd2bf250" providerId="ADAL" clId="{19CEDA79-1DCC-494D-B877-3407F322B353}" dt="2021-12-07T01:04:49.914" v="3599" actId="2696"/>
        <pc:sldMkLst>
          <pc:docMk/>
          <pc:sldMk cId="1703819918" sldId="469"/>
        </pc:sldMkLst>
        <pc:spChg chg="mod">
          <ac:chgData name="Srinivasan, Raghavan" userId="a7293770-dd9f-47ce-ab64-b500fd2bf250" providerId="ADAL" clId="{19CEDA79-1DCC-494D-B877-3407F322B353}" dt="2021-12-07T00:59:57.614" v="3581" actId="207"/>
          <ac:spMkLst>
            <pc:docMk/>
            <pc:sldMk cId="1703819918" sldId="469"/>
            <ac:spMk id="2" creationId="{008EC1E2-B84F-49EB-89E2-285AD570C2E2}"/>
          </ac:spMkLst>
        </pc:spChg>
        <pc:spChg chg="mod">
          <ac:chgData name="Srinivasan, Raghavan" userId="a7293770-dd9f-47ce-ab64-b500fd2bf250" providerId="ADAL" clId="{19CEDA79-1DCC-494D-B877-3407F322B353}" dt="2021-12-06T14:51:04.965" v="2799" actId="20577"/>
          <ac:spMkLst>
            <pc:docMk/>
            <pc:sldMk cId="1703819918" sldId="469"/>
            <ac:spMk id="3" creationId="{E497EEC4-B402-4181-88D7-BB8E4964729E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4:50:35.545" v="2791" actId="20577"/>
        <pc:sldMkLst>
          <pc:docMk/>
          <pc:sldMk cId="4235045493" sldId="470"/>
        </pc:sldMkLst>
        <pc:spChg chg="mod">
          <ac:chgData name="Srinivasan, Raghavan" userId="a7293770-dd9f-47ce-ab64-b500fd2bf250" providerId="ADAL" clId="{19CEDA79-1DCC-494D-B877-3407F322B353}" dt="2021-12-06T14:50:35.545" v="2791" actId="20577"/>
          <ac:spMkLst>
            <pc:docMk/>
            <pc:sldMk cId="4235045493" sldId="470"/>
            <ac:spMk id="2" creationId="{CBA2BAC2-8676-4D9D-A44F-0177A2174F9D}"/>
          </ac:spMkLst>
        </pc:spChg>
        <pc:spChg chg="mod">
          <ac:chgData name="Srinivasan, Raghavan" userId="a7293770-dd9f-47ce-ab64-b500fd2bf250" providerId="ADAL" clId="{19CEDA79-1DCC-494D-B877-3407F322B353}" dt="2021-12-06T14:50:07.576" v="2781" actId="20577"/>
          <ac:spMkLst>
            <pc:docMk/>
            <pc:sldMk cId="4235045493" sldId="470"/>
            <ac:spMk id="3" creationId="{DAFFF040-B9CB-479E-AF72-9E7F08E21C4D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4:52:38.333" v="2803" actId="20577"/>
        <pc:sldMkLst>
          <pc:docMk/>
          <pc:sldMk cId="2281117821" sldId="471"/>
        </pc:sldMkLst>
        <pc:spChg chg="mod">
          <ac:chgData name="Srinivasan, Raghavan" userId="a7293770-dd9f-47ce-ab64-b500fd2bf250" providerId="ADAL" clId="{19CEDA79-1DCC-494D-B877-3407F322B353}" dt="2021-12-06T14:52:28.983" v="2801"/>
          <ac:spMkLst>
            <pc:docMk/>
            <pc:sldMk cId="2281117821" sldId="471"/>
            <ac:spMk id="2" creationId="{A1EF3497-EC3D-41F2-980F-D983EB9F24B8}"/>
          </ac:spMkLst>
        </pc:spChg>
        <pc:spChg chg="mod">
          <ac:chgData name="Srinivasan, Raghavan" userId="a7293770-dd9f-47ce-ab64-b500fd2bf250" providerId="ADAL" clId="{19CEDA79-1DCC-494D-B877-3407F322B353}" dt="2021-12-06T14:52:38.333" v="2803" actId="20577"/>
          <ac:spMkLst>
            <pc:docMk/>
            <pc:sldMk cId="2281117821" sldId="471"/>
            <ac:spMk id="3" creationId="{BD7A2DC8-47B0-4AEE-A6E2-2D8FF85119BB}"/>
          </ac:spMkLst>
        </pc:spChg>
      </pc:sldChg>
      <pc:sldChg chg="modSp new mod">
        <pc:chgData name="Srinivasan, Raghavan" userId="a7293770-dd9f-47ce-ab64-b500fd2bf250" providerId="ADAL" clId="{19CEDA79-1DCC-494D-B877-3407F322B353}" dt="2021-12-08T03:22:15.605" v="4153" actId="1076"/>
        <pc:sldMkLst>
          <pc:docMk/>
          <pc:sldMk cId="582208031" sldId="472"/>
        </pc:sldMkLst>
        <pc:spChg chg="mod">
          <ac:chgData name="Srinivasan, Raghavan" userId="a7293770-dd9f-47ce-ab64-b500fd2bf250" providerId="ADAL" clId="{19CEDA79-1DCC-494D-B877-3407F322B353}" dt="2021-12-06T14:53:04.281" v="2805"/>
          <ac:spMkLst>
            <pc:docMk/>
            <pc:sldMk cId="582208031" sldId="472"/>
            <ac:spMk id="2" creationId="{6E51B611-0F86-43A6-8B8F-AB7ED6E0014A}"/>
          </ac:spMkLst>
        </pc:spChg>
        <pc:spChg chg="mod">
          <ac:chgData name="Srinivasan, Raghavan" userId="a7293770-dd9f-47ce-ab64-b500fd2bf250" providerId="ADAL" clId="{19CEDA79-1DCC-494D-B877-3407F322B353}" dt="2021-12-08T03:22:15.605" v="4153" actId="1076"/>
          <ac:spMkLst>
            <pc:docMk/>
            <pc:sldMk cId="582208031" sldId="472"/>
            <ac:spMk id="3" creationId="{E9156263-478F-490C-BF8F-49801C168CD1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4:54:26.077" v="2855" actId="20577"/>
        <pc:sldMkLst>
          <pc:docMk/>
          <pc:sldMk cId="2286892201" sldId="473"/>
        </pc:sldMkLst>
        <pc:spChg chg="mod">
          <ac:chgData name="Srinivasan, Raghavan" userId="a7293770-dd9f-47ce-ab64-b500fd2bf250" providerId="ADAL" clId="{19CEDA79-1DCC-494D-B877-3407F322B353}" dt="2021-12-06T14:54:03.680" v="2808"/>
          <ac:spMkLst>
            <pc:docMk/>
            <pc:sldMk cId="2286892201" sldId="473"/>
            <ac:spMk id="2" creationId="{3F010EC7-88AB-4124-8348-1810831A3F2E}"/>
          </ac:spMkLst>
        </pc:spChg>
        <pc:spChg chg="mod">
          <ac:chgData name="Srinivasan, Raghavan" userId="a7293770-dd9f-47ce-ab64-b500fd2bf250" providerId="ADAL" clId="{19CEDA79-1DCC-494D-B877-3407F322B353}" dt="2021-12-06T14:54:26.077" v="2855" actId="20577"/>
          <ac:spMkLst>
            <pc:docMk/>
            <pc:sldMk cId="2286892201" sldId="473"/>
            <ac:spMk id="3" creationId="{5510683A-02B0-47B0-AB2A-4FF8CAD0981C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4:56:50.070" v="2994" actId="20577"/>
        <pc:sldMkLst>
          <pc:docMk/>
          <pc:sldMk cId="3348770603" sldId="474"/>
        </pc:sldMkLst>
        <pc:spChg chg="mod">
          <ac:chgData name="Srinivasan, Raghavan" userId="a7293770-dd9f-47ce-ab64-b500fd2bf250" providerId="ADAL" clId="{19CEDA79-1DCC-494D-B877-3407F322B353}" dt="2021-12-06T14:56:07.461" v="2882" actId="20577"/>
          <ac:spMkLst>
            <pc:docMk/>
            <pc:sldMk cId="3348770603" sldId="474"/>
            <ac:spMk id="2" creationId="{6A1B531D-3D35-4CB5-8184-24CBBE9FE2F1}"/>
          </ac:spMkLst>
        </pc:spChg>
        <pc:spChg chg="mod">
          <ac:chgData name="Srinivasan, Raghavan" userId="a7293770-dd9f-47ce-ab64-b500fd2bf250" providerId="ADAL" clId="{19CEDA79-1DCC-494D-B877-3407F322B353}" dt="2021-12-06T14:56:50.070" v="2994" actId="20577"/>
          <ac:spMkLst>
            <pc:docMk/>
            <pc:sldMk cId="3348770603" sldId="474"/>
            <ac:spMk id="3" creationId="{06470FE7-31C1-4258-91ED-75825EFA1A77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5:10:29.815" v="3073" actId="255"/>
        <pc:sldMkLst>
          <pc:docMk/>
          <pc:sldMk cId="820885001" sldId="475"/>
        </pc:sldMkLst>
        <pc:spChg chg="mod">
          <ac:chgData name="Srinivasan, Raghavan" userId="a7293770-dd9f-47ce-ab64-b500fd2bf250" providerId="ADAL" clId="{19CEDA79-1DCC-494D-B877-3407F322B353}" dt="2021-12-06T15:06:43.448" v="3033" actId="20577"/>
          <ac:spMkLst>
            <pc:docMk/>
            <pc:sldMk cId="820885001" sldId="475"/>
            <ac:spMk id="2" creationId="{3DBE616E-0BDB-47B7-B1B0-A320C8CCC57C}"/>
          </ac:spMkLst>
        </pc:spChg>
        <pc:spChg chg="mod">
          <ac:chgData name="Srinivasan, Raghavan" userId="a7293770-dd9f-47ce-ab64-b500fd2bf250" providerId="ADAL" clId="{19CEDA79-1DCC-494D-B877-3407F322B353}" dt="2021-12-06T15:10:29.815" v="3073" actId="255"/>
          <ac:spMkLst>
            <pc:docMk/>
            <pc:sldMk cId="820885001" sldId="475"/>
            <ac:spMk id="3" creationId="{AF151D96-F123-4C9B-8C26-3B50BFF68435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5:13:29.464" v="3184" actId="20577"/>
        <pc:sldMkLst>
          <pc:docMk/>
          <pc:sldMk cId="934673677" sldId="476"/>
        </pc:sldMkLst>
        <pc:spChg chg="mod">
          <ac:chgData name="Srinivasan, Raghavan" userId="a7293770-dd9f-47ce-ab64-b500fd2bf250" providerId="ADAL" clId="{19CEDA79-1DCC-494D-B877-3407F322B353}" dt="2021-12-06T15:11:35.011" v="3098" actId="20577"/>
          <ac:spMkLst>
            <pc:docMk/>
            <pc:sldMk cId="934673677" sldId="476"/>
            <ac:spMk id="2" creationId="{099695D5-4BD6-45A3-86CC-440B3A721564}"/>
          </ac:spMkLst>
        </pc:spChg>
        <pc:spChg chg="mod">
          <ac:chgData name="Srinivasan, Raghavan" userId="a7293770-dd9f-47ce-ab64-b500fd2bf250" providerId="ADAL" clId="{19CEDA79-1DCC-494D-B877-3407F322B353}" dt="2021-12-06T15:13:29.464" v="3184" actId="20577"/>
          <ac:spMkLst>
            <pc:docMk/>
            <pc:sldMk cId="934673677" sldId="476"/>
            <ac:spMk id="3" creationId="{0E54D50A-1388-4ECB-9DA3-FC6354CA8EFB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5:15:24.211" v="3216" actId="20577"/>
        <pc:sldMkLst>
          <pc:docMk/>
          <pc:sldMk cId="494181339" sldId="477"/>
        </pc:sldMkLst>
        <pc:spChg chg="mod">
          <ac:chgData name="Srinivasan, Raghavan" userId="a7293770-dd9f-47ce-ab64-b500fd2bf250" providerId="ADAL" clId="{19CEDA79-1DCC-494D-B877-3407F322B353}" dt="2021-12-06T15:15:16.413" v="3213" actId="20577"/>
          <ac:spMkLst>
            <pc:docMk/>
            <pc:sldMk cId="494181339" sldId="477"/>
            <ac:spMk id="2" creationId="{D5A83FCB-15F9-4BB3-B34D-A57A976BB254}"/>
          </ac:spMkLst>
        </pc:spChg>
        <pc:spChg chg="mod">
          <ac:chgData name="Srinivasan, Raghavan" userId="a7293770-dd9f-47ce-ab64-b500fd2bf250" providerId="ADAL" clId="{19CEDA79-1DCC-494D-B877-3407F322B353}" dt="2021-12-06T15:15:24.211" v="3216" actId="20577"/>
          <ac:spMkLst>
            <pc:docMk/>
            <pc:sldMk cId="494181339" sldId="477"/>
            <ac:spMk id="3" creationId="{460F3238-D83C-4C69-817C-0BD797093922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5:17:39.191" v="3262" actId="20577"/>
        <pc:sldMkLst>
          <pc:docMk/>
          <pc:sldMk cId="1504441627" sldId="478"/>
        </pc:sldMkLst>
        <pc:spChg chg="mod">
          <ac:chgData name="Srinivasan, Raghavan" userId="a7293770-dd9f-47ce-ab64-b500fd2bf250" providerId="ADAL" clId="{19CEDA79-1DCC-494D-B877-3407F322B353}" dt="2021-12-06T15:16:51.656" v="3255" actId="14100"/>
          <ac:spMkLst>
            <pc:docMk/>
            <pc:sldMk cId="1504441627" sldId="478"/>
            <ac:spMk id="2" creationId="{26AA81EF-8D5B-4EF9-A1E4-4F1BF0371C53}"/>
          </ac:spMkLst>
        </pc:spChg>
        <pc:spChg chg="mod">
          <ac:chgData name="Srinivasan, Raghavan" userId="a7293770-dd9f-47ce-ab64-b500fd2bf250" providerId="ADAL" clId="{19CEDA79-1DCC-494D-B877-3407F322B353}" dt="2021-12-06T15:17:39.191" v="3262" actId="20577"/>
          <ac:spMkLst>
            <pc:docMk/>
            <pc:sldMk cId="1504441627" sldId="478"/>
            <ac:spMk id="3" creationId="{29E5F580-64F1-4A93-A1EE-B5D18DC634DA}"/>
          </ac:spMkLst>
        </pc:spChg>
      </pc:sldChg>
      <pc:sldChg chg="modSp new mod">
        <pc:chgData name="Srinivasan, Raghavan" userId="a7293770-dd9f-47ce-ab64-b500fd2bf250" providerId="ADAL" clId="{19CEDA79-1DCC-494D-B877-3407F322B353}" dt="2021-12-06T15:20:37.071" v="3578" actId="33524"/>
        <pc:sldMkLst>
          <pc:docMk/>
          <pc:sldMk cId="3443869732" sldId="479"/>
        </pc:sldMkLst>
        <pc:spChg chg="mod">
          <ac:chgData name="Srinivasan, Raghavan" userId="a7293770-dd9f-47ce-ab64-b500fd2bf250" providerId="ADAL" clId="{19CEDA79-1DCC-494D-B877-3407F322B353}" dt="2021-12-06T15:18:09.022" v="3312" actId="20577"/>
          <ac:spMkLst>
            <pc:docMk/>
            <pc:sldMk cId="3443869732" sldId="479"/>
            <ac:spMk id="2" creationId="{022844B2-E029-49DC-813B-E9584702ACAE}"/>
          </ac:spMkLst>
        </pc:spChg>
        <pc:spChg chg="mod">
          <ac:chgData name="Srinivasan, Raghavan" userId="a7293770-dd9f-47ce-ab64-b500fd2bf250" providerId="ADAL" clId="{19CEDA79-1DCC-494D-B877-3407F322B353}" dt="2021-12-06T15:20:37.071" v="3578" actId="33524"/>
          <ac:spMkLst>
            <pc:docMk/>
            <pc:sldMk cId="3443869732" sldId="479"/>
            <ac:spMk id="3" creationId="{2148545E-71F6-4EC0-84EB-0535A6019A46}"/>
          </ac:spMkLst>
        </pc:spChg>
      </pc:sldChg>
      <pc:sldChg chg="modSp new mod">
        <pc:chgData name="Srinivasan, Raghavan" userId="a7293770-dd9f-47ce-ab64-b500fd2bf250" providerId="ADAL" clId="{19CEDA79-1DCC-494D-B877-3407F322B353}" dt="2021-12-08T03:34:47.402" v="4425" actId="20577"/>
        <pc:sldMkLst>
          <pc:docMk/>
          <pc:sldMk cId="1820919195" sldId="480"/>
        </pc:sldMkLst>
        <pc:spChg chg="mod">
          <ac:chgData name="Srinivasan, Raghavan" userId="a7293770-dd9f-47ce-ab64-b500fd2bf250" providerId="ADAL" clId="{19CEDA79-1DCC-494D-B877-3407F322B353}" dt="2021-12-08T03:33:22.432" v="4171" actId="20577"/>
          <ac:spMkLst>
            <pc:docMk/>
            <pc:sldMk cId="1820919195" sldId="480"/>
            <ac:spMk id="2" creationId="{A8316C24-D57E-4647-9BD2-205C407E8759}"/>
          </ac:spMkLst>
        </pc:spChg>
        <pc:spChg chg="mod">
          <ac:chgData name="Srinivasan, Raghavan" userId="a7293770-dd9f-47ce-ab64-b500fd2bf250" providerId="ADAL" clId="{19CEDA79-1DCC-494D-B877-3407F322B353}" dt="2021-12-08T03:34:47.402" v="4425" actId="20577"/>
          <ac:spMkLst>
            <pc:docMk/>
            <pc:sldMk cId="1820919195" sldId="480"/>
            <ac:spMk id="3" creationId="{CB1C56AF-EC49-40A2-A43C-85C1CB56BE2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2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CC411-0B90-41EC-BB61-9F73FA81307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7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7"/>
            <a:ext cx="303784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CA98C-A0E0-4016-92C1-438BBB6A1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0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255" cy="4654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590" y="2"/>
            <a:ext cx="3038255" cy="4654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FC7B87-0BA5-45CB-B252-83A74D565B3D}" type="datetimeFigureOut">
              <a:rPr lang="en-US"/>
              <a:pPr>
                <a:defRPr/>
              </a:pPr>
              <a:t>12/7/2021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8" y="4415480"/>
            <a:ext cx="5609565" cy="4184317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396"/>
            <a:ext cx="3038255" cy="4654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590" y="8829396"/>
            <a:ext cx="3038255" cy="4654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4F06D2A-F673-4DC8-9D37-E8CA78E30C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720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917B09-D786-4673-8192-FD0782990D18}" type="slidenum">
              <a:rPr lang="en-US" smtClean="0"/>
              <a:pPr eaLnBrk="1" hangingPunct="1"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tif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8737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9176"/>
            <a:ext cx="8534400" cy="12160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8DF10-0A02-48F5-8758-6AEDAFE6D0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9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FD642-4E2D-414A-B7BC-8D9BE30B58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F9433-5FF0-49D9-A9FE-65FE75CC3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93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AE773-59CE-49AB-A917-4AEFE835C8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37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58459-B14F-4514-B4B8-7EC1F9CD98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9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57C15FA9-5496-DC4B-B312-EA9226F96C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90" y="-76200"/>
            <a:ext cx="12280490" cy="93778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8804EB-59A4-744B-B8EE-9EB520FA87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342" y="6210713"/>
            <a:ext cx="12384742" cy="685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643449-5CDF-634A-BEBB-46E54DF3E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EA6E12-65AE-DD4E-8E03-1A50EC102A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F0EAE-8ED3-454F-A1AB-15236E3D21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FED4AD-A878-E64F-98BF-7A79322A0A3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972800" y="6324600"/>
            <a:ext cx="106680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60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CF166-1B79-4625-8B36-6B0AFCCA2B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D0A6C6-A332-9B4B-9EBB-25B1F6F2C2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342" y="6210713"/>
            <a:ext cx="12384742" cy="685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0BB8E6-8177-494E-8DD4-0CC51A0E95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72800" y="6324600"/>
            <a:ext cx="1066800" cy="42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88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B2D42-322D-EA48-B4B0-1FFC28E30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FD9D1C-0DB8-A44A-A90F-651A9D9107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2F0EAE-8ED3-454F-A1AB-15236E3D21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62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20D4B-900B-4BAE-9AD0-9B5FC1E0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5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53F7C-E91F-4094-8288-F3CE666452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830D5-AEC0-4348-A2FB-FEF323BAD3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7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6C0A6-B73B-4871-836B-BDE02CF20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0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2D5C1-F35B-438A-B0B4-704CABC5A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4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62F0EAE-8ED3-454F-A1AB-15236E3D21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45" r:id="rId3"/>
    <p:sldLayoutId id="2147483857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PvAjUpT6Dg" TargetMode="External"/><Relationship Id="rId2" Type="http://schemas.openxmlformats.org/officeDocument/2006/relationships/hyperlink" Target="https://www.trb.org/Publications/Blurbs/182603.aspx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cmfclearinghouse.org/using_cmfs.cfm" TargetMode="External"/><Relationship Id="rId4" Type="http://schemas.openxmlformats.org/officeDocument/2006/relationships/hyperlink" Target="https://www.youtube.com/watch?v=48M7TBKTCM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5592762"/>
          </a:xfrm>
        </p:spPr>
        <p:txBody>
          <a:bodyPr/>
          <a:lstStyle/>
          <a:p>
            <a:pPr eaLnBrk="1" hangingPunct="1"/>
            <a:r>
              <a:rPr lang="en-US" sz="4800" b="1" dirty="0">
                <a:solidFill>
                  <a:schemeClr val="bg1"/>
                </a:solidFill>
                <a:latin typeface="Lato" panose="020F0502020204030203" pitchFamily="34" charset="77"/>
              </a:rPr>
              <a:t>Overview of Current and Recently Completed CMF-Related NCHRP Projects</a:t>
            </a:r>
            <a:br>
              <a:rPr lang="en-US" sz="4800" b="1" dirty="0">
                <a:solidFill>
                  <a:schemeClr val="bg1"/>
                </a:solidFill>
                <a:latin typeface="Lato" panose="020F0502020204030203" pitchFamily="34" charset="77"/>
              </a:rPr>
            </a:br>
            <a:br>
              <a:rPr lang="en-US" sz="4800" b="1" dirty="0">
                <a:solidFill>
                  <a:schemeClr val="bg1"/>
                </a:solidFill>
                <a:latin typeface="Lato" panose="020F0502020204030203" pitchFamily="34" charset="77"/>
              </a:rPr>
            </a:br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77"/>
              </a:rPr>
              <a:t>Raghavan Srinivasan</a:t>
            </a:r>
            <a:br>
              <a:rPr lang="en-US" sz="3600" b="1" dirty="0">
                <a:solidFill>
                  <a:schemeClr val="bg1"/>
                </a:solidFill>
                <a:latin typeface="Lato" panose="020F0502020204030203" pitchFamily="34" charset="77"/>
              </a:rPr>
            </a:br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77"/>
              </a:rPr>
              <a:t>UNC Highway Safety Research Center</a:t>
            </a:r>
            <a:endParaRPr lang="en-US" sz="3600" i="1" dirty="0">
              <a:solidFill>
                <a:schemeClr val="bg1"/>
              </a:solidFill>
              <a:latin typeface="Lato" panose="020F0502020204030203" pitchFamily="34" charset="7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74876-6388-4D17-A961-EB94D1C4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NCHRP 17-72: Update of CMFs for the HSM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21A7A-E3DE-4A7D-9AF9-EDD7B562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Objectives</a:t>
            </a:r>
          </a:p>
          <a:p>
            <a:pPr lvl="1" eaLnBrk="1" hangingPunct="1"/>
            <a:r>
              <a:rPr lang="en-US" altLang="en-US" sz="2400" b="1" dirty="0"/>
              <a:t>Assess existing process for identifying CMFs for inclusion in the 2</a:t>
            </a:r>
            <a:r>
              <a:rPr lang="en-US" altLang="en-US" sz="2400" b="1" baseline="30000" dirty="0"/>
              <a:t>nd</a:t>
            </a:r>
            <a:r>
              <a:rPr lang="en-US" altLang="en-US" sz="2400" b="1" dirty="0"/>
              <a:t> edition of the HSM (HSM2)</a:t>
            </a:r>
          </a:p>
          <a:p>
            <a:pPr lvl="1" eaLnBrk="1" hangingPunct="1"/>
            <a:r>
              <a:rPr lang="en-US" altLang="en-US" sz="2400" b="1" dirty="0"/>
              <a:t>Develop proposed revisions to the criteria and process</a:t>
            </a:r>
          </a:p>
          <a:p>
            <a:pPr lvl="1" eaLnBrk="1" hangingPunct="1"/>
            <a:r>
              <a:rPr lang="en-US" altLang="en-US" sz="2400" b="1" dirty="0"/>
              <a:t>Apply the revised evaluation criteria and develop a list of CMFs for the 2</a:t>
            </a:r>
            <a:r>
              <a:rPr lang="en-US" altLang="en-US" sz="2400" b="1" baseline="30000" dirty="0"/>
              <a:t>nd</a:t>
            </a:r>
            <a:r>
              <a:rPr lang="en-US" altLang="en-US" sz="2400" b="1" dirty="0"/>
              <a:t> edition of the HSM</a:t>
            </a:r>
          </a:p>
          <a:p>
            <a:pPr lvl="1" eaLnBrk="1" hangingPunct="1"/>
            <a:r>
              <a:rPr lang="en-US" altLang="en-US" sz="2400" b="1" dirty="0"/>
              <a:t>Conduct CMF gap analysis</a:t>
            </a:r>
          </a:p>
          <a:p>
            <a:pPr lvl="1" eaLnBrk="1" hangingPunct="1"/>
            <a:r>
              <a:rPr lang="en-US" altLang="en-US" sz="2400" b="1" dirty="0"/>
              <a:t>Develop guidance document for practitioner use</a:t>
            </a:r>
          </a:p>
          <a:p>
            <a:pPr lvl="1" eaLnBrk="1" hangingPunct="1"/>
            <a:r>
              <a:rPr lang="en-US" altLang="en-US" sz="2400" dirty="0"/>
              <a:t>Conduct single-state calibration for the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edition of the HSM</a:t>
            </a:r>
          </a:p>
          <a:p>
            <a:pPr lvl="1" eaLnBrk="1" hangingPunct="1"/>
            <a:r>
              <a:rPr lang="en-US" altLang="en-US" sz="2400" dirty="0"/>
              <a:t>Develop CMFs for roadside crashes</a:t>
            </a:r>
          </a:p>
          <a:p>
            <a:pPr lvl="1" eaLnBrk="1" hangingPunct="1"/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86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A3474-CB9A-49B4-BD5E-E87DEAFF7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Developed New Rating System for CMFs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ABDBA-230D-4CE8-80C0-68A6B7061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Reviewed rating procedures developed by others (including the CMF Clearinghouse rating system developed in 2009)</a:t>
            </a:r>
          </a:p>
          <a:p>
            <a:endParaRPr lang="en-US" altLang="en-US" sz="2800" dirty="0"/>
          </a:p>
          <a:p>
            <a:r>
              <a:rPr lang="en-US" altLang="en-US" sz="2800" dirty="0"/>
              <a:t>Detailed procedure with more explicit consideration of factors</a:t>
            </a:r>
          </a:p>
          <a:p>
            <a:endParaRPr lang="en-US" altLang="en-US" sz="2800" dirty="0"/>
          </a:p>
          <a:p>
            <a:r>
              <a:rPr lang="en-US" altLang="en-US" sz="2800" dirty="0"/>
              <a:t>Details provided in earlier presentation</a:t>
            </a: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58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2BAC2-8676-4D9D-A44F-0177A2174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Developed Guidance Document (Part D of HSM2)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FF040-B9CB-479E-AF72-9E7F08E21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Chapter 1: Introduction</a:t>
            </a:r>
          </a:p>
          <a:p>
            <a:r>
              <a:rPr lang="en-US" altLang="en-US" sz="2800" dirty="0"/>
              <a:t>Chapter 2: Selecting CMFs</a:t>
            </a:r>
          </a:p>
          <a:p>
            <a:r>
              <a:rPr lang="en-US" altLang="en-US" sz="2800" dirty="0"/>
              <a:t>Chapter 3: Applying CMFs</a:t>
            </a:r>
          </a:p>
          <a:p>
            <a:r>
              <a:rPr lang="en-US" altLang="en-US" sz="2800" dirty="0"/>
              <a:t>Chapter 4: Developing CMFs</a:t>
            </a:r>
          </a:p>
          <a:p>
            <a:r>
              <a:rPr lang="en-US" altLang="en-US" sz="2800" dirty="0"/>
              <a:t>Appendix A: NCHRP 17-72 rating system</a:t>
            </a:r>
          </a:p>
          <a:p>
            <a:r>
              <a:rPr lang="en-US" altLang="en-US" sz="2800" dirty="0"/>
              <a:t>Appendix B: Adjusting CMFs to local conditions</a:t>
            </a:r>
          </a:p>
          <a:p>
            <a:r>
              <a:rPr lang="en-US" altLang="en-US" sz="2800" dirty="0"/>
              <a:t>Appendix C: Combining multiple CMFs for the same countermeasure</a:t>
            </a:r>
          </a:p>
          <a:p>
            <a:r>
              <a:rPr lang="en-US" altLang="en-US" sz="2800" dirty="0">
                <a:highlight>
                  <a:srgbClr val="FFFF00"/>
                </a:highlight>
              </a:rPr>
              <a:t>May be modified by the HSM2 production contractor (Texas A&amp;M)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45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F3497-EC3D-41F2-980F-D983EB9F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“Single/Common” State Calibration of HSM SPFs (New Task)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A2DC8-47B0-4AEE-A6E2-2D8FF851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1</a:t>
            </a:r>
            <a:r>
              <a:rPr lang="en-US" baseline="30000" dirty="0"/>
              <a:t>st</a:t>
            </a:r>
            <a:r>
              <a:rPr lang="en-US" dirty="0"/>
              <a:t> edition of the HSM</a:t>
            </a:r>
          </a:p>
          <a:p>
            <a:pPr lvl="1"/>
            <a:r>
              <a:rPr lang="en-US" dirty="0"/>
              <a:t>Segment SPFs were calibrated to Washington</a:t>
            </a:r>
          </a:p>
          <a:p>
            <a:pPr lvl="1"/>
            <a:r>
              <a:rPr lang="en-US" dirty="0"/>
              <a:t>Intersection SPFs were calibrated to California</a:t>
            </a:r>
          </a:p>
          <a:p>
            <a:pPr lvl="1"/>
            <a:r>
              <a:rPr lang="en-US" dirty="0"/>
              <a:t>Facilitate relative comparison of predictions without calibration</a:t>
            </a:r>
          </a:p>
          <a:p>
            <a:endParaRPr lang="en-US" dirty="0"/>
          </a:p>
          <a:p>
            <a:r>
              <a:rPr lang="en-US" dirty="0"/>
              <a:t>Conduct a similar calibration effort for HSM2</a:t>
            </a:r>
          </a:p>
          <a:p>
            <a:pPr lvl="1"/>
            <a:r>
              <a:rPr lang="en-US" dirty="0"/>
              <a:t>Significantly more facility types and prediction models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117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1B611-0F86-43A6-8B8F-AB7ED6E0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CMFs for Roadside Characteristics (New Task)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6263-478F-490C-BF8F-49801C168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10972800" cy="4525963"/>
          </a:xfrm>
        </p:spPr>
        <p:txBody>
          <a:bodyPr/>
          <a:lstStyle/>
          <a:p>
            <a:r>
              <a:rPr lang="en-US" sz="2800" dirty="0"/>
              <a:t>In the 1</a:t>
            </a:r>
            <a:r>
              <a:rPr lang="en-US" sz="2800" baseline="30000" dirty="0"/>
              <a:t>st</a:t>
            </a:r>
            <a:r>
              <a:rPr lang="en-US" sz="2800" dirty="0"/>
              <a:t> edition, roadside hazard rating (1 through 7) is used</a:t>
            </a:r>
          </a:p>
          <a:p>
            <a:pPr lvl="1"/>
            <a:r>
              <a:rPr lang="en-US" sz="2400" dirty="0"/>
              <a:t>Photographs for the different hazard conditions</a:t>
            </a:r>
          </a:p>
          <a:p>
            <a:pPr lvl="1"/>
            <a:r>
              <a:rPr lang="en-US" sz="2400" dirty="0"/>
              <a:t>Somewhat subjective procedure</a:t>
            </a:r>
          </a:p>
          <a:p>
            <a:r>
              <a:rPr lang="en-US" sz="2800" dirty="0"/>
              <a:t>Develop a more objective system</a:t>
            </a:r>
          </a:p>
          <a:p>
            <a:pPr lvl="1"/>
            <a:r>
              <a:rPr lang="en-US" sz="2400" dirty="0"/>
              <a:t>NCHRP 17-54 developed CMFs for roadside characteristics</a:t>
            </a:r>
          </a:p>
          <a:p>
            <a:pPr lvl="2"/>
            <a:r>
              <a:rPr lang="en-US" sz="2000" dirty="0"/>
              <a:t>HSM AASHTO committee found inconsistencies in the results from NCHRP 17-54</a:t>
            </a:r>
          </a:p>
          <a:p>
            <a:pPr lvl="1"/>
            <a:r>
              <a:rPr lang="en-US" sz="2400" dirty="0"/>
              <a:t>NCHRP 17-72 was asked to develop CMFs based on results NCHRP 17-54 and previous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08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10EC7-88AB-4124-8348-1810831A3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 CMF Gap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0683A-02B0-47B0-AB2A-4FF8CAD0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overall quality of CMFs in different categories</a:t>
            </a:r>
          </a:p>
          <a:p>
            <a:endParaRPr lang="en-US" dirty="0"/>
          </a:p>
          <a:p>
            <a:r>
              <a:rPr lang="en-US" dirty="0"/>
              <a:t>Determine the gaps, and provide insight into future research areas</a:t>
            </a:r>
          </a:p>
          <a:p>
            <a:endParaRPr lang="en-US" dirty="0"/>
          </a:p>
          <a:p>
            <a:r>
              <a:rPr lang="en-US" dirty="0"/>
              <a:t>Submitted to NCHRP last week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92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B531D-3D35-4CB5-8184-24CBBE9FE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for NCHRP 17-72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70FE7-31C1-4258-91ED-75825EFA1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Panel is reviewing the deliverables</a:t>
            </a:r>
          </a:p>
          <a:p>
            <a:endParaRPr lang="en-US" dirty="0"/>
          </a:p>
          <a:p>
            <a:r>
              <a:rPr lang="en-US" dirty="0"/>
              <a:t>The final report from NCHRP 17-72 should be published next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0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E616E-0BDB-47B7-B1B0-A320C8CCC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NCHRP 17-95: CMFs for ITS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51D96-F123-4C9B-8C26-3B50BFF68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Objectives</a:t>
            </a:r>
          </a:p>
          <a:p>
            <a:pPr lvl="1"/>
            <a:r>
              <a:rPr lang="en-US" sz="2400" dirty="0"/>
              <a:t>Develop CMFs for commonly deployed ITS applications</a:t>
            </a:r>
          </a:p>
          <a:p>
            <a:pPr lvl="1"/>
            <a:r>
              <a:rPr lang="en-US" sz="2400" dirty="0"/>
              <a:t>Provide case studies of safety benefit/cost ratios of such ITS applications</a:t>
            </a:r>
          </a:p>
          <a:p>
            <a:pPr lvl="1"/>
            <a:r>
              <a:rPr lang="en-US" sz="2400" dirty="0"/>
              <a:t>Consider ITS applications deployed on freeways, arterials, and rural highways</a:t>
            </a:r>
          </a:p>
          <a:p>
            <a:pPr lvl="2"/>
            <a:r>
              <a:rPr lang="en-US" sz="2000" dirty="0"/>
              <a:t>Variable/dynamic/changeable message signs; </a:t>
            </a:r>
          </a:p>
          <a:p>
            <a:pPr lvl="2"/>
            <a:r>
              <a:rPr lang="en-US" sz="2000" dirty="0"/>
              <a:t>Closed-circuit television (CCTV) cameras;</a:t>
            </a:r>
          </a:p>
          <a:p>
            <a:pPr lvl="2"/>
            <a:r>
              <a:rPr lang="en-US" sz="2000" dirty="0"/>
              <a:t>Traffic monitoring stations;</a:t>
            </a:r>
          </a:p>
          <a:p>
            <a:pPr lvl="2"/>
            <a:r>
              <a:rPr lang="en-US" sz="2000" dirty="0"/>
              <a:t>Ramp meters; and </a:t>
            </a:r>
          </a:p>
          <a:p>
            <a:pPr lvl="2"/>
            <a:r>
              <a:rPr lang="en-US" sz="2000" dirty="0"/>
              <a:t>Road weather information systems (RWIS)</a:t>
            </a:r>
          </a:p>
        </p:txBody>
      </p:sp>
    </p:spTree>
    <p:extLst>
      <p:ext uri="{BB962C8B-B14F-4D97-AF65-F5344CB8AC3E}">
        <p14:creationId xmlns:p14="http://schemas.microsoft.com/office/powerpoint/2010/main" val="820885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695D5-4BD6-45A3-86CC-440B3A72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 and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4D50A-1388-4ECB-9DA3-FC6354CA8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66018"/>
            <a:ext cx="10972800" cy="4525963"/>
          </a:xfrm>
        </p:spPr>
        <p:txBody>
          <a:bodyPr/>
          <a:lstStyle/>
          <a:p>
            <a:r>
              <a:rPr lang="en-US" sz="2800" dirty="0"/>
              <a:t>Web-based survey: </a:t>
            </a:r>
          </a:p>
          <a:p>
            <a:pPr lvl="1"/>
            <a:r>
              <a:rPr lang="en-US" sz="2400" dirty="0"/>
              <a:t>Learn more about ITS treatments implemented in specific jurisdictions;</a:t>
            </a:r>
          </a:p>
          <a:p>
            <a:pPr lvl="1"/>
            <a:r>
              <a:rPr lang="en-US" sz="2400" dirty="0"/>
              <a:t>Determine what data are available for ITS treatments; and</a:t>
            </a:r>
          </a:p>
          <a:p>
            <a:pPr lvl="1"/>
            <a:r>
              <a:rPr lang="en-US" sz="2400" dirty="0"/>
              <a:t>Identify datasets that could be used to develop CMFs for specific ITS treatments</a:t>
            </a:r>
          </a:p>
          <a:p>
            <a:r>
              <a:rPr lang="en-US" sz="2800" dirty="0"/>
              <a:t>Participant invitations sent to:</a:t>
            </a:r>
          </a:p>
          <a:p>
            <a:pPr lvl="1"/>
            <a:r>
              <a:rPr lang="en-US" sz="2400" dirty="0"/>
              <a:t>AASHTO Committee on Transportation Systems Operations (CTSO) </a:t>
            </a:r>
          </a:p>
          <a:p>
            <a:pPr lvl="1"/>
            <a:r>
              <a:rPr lang="en-US" sz="2400" dirty="0"/>
              <a:t>FHWA Transportation Management Center (TMC) Pooled-Fund Study</a:t>
            </a:r>
          </a:p>
          <a:p>
            <a:pPr lvl="1"/>
            <a:r>
              <a:rPr lang="en-US" sz="2400" dirty="0"/>
              <a:t>ENTERPRISE Pooled Fund Study</a:t>
            </a:r>
          </a:p>
          <a:p>
            <a:r>
              <a:rPr lang="en-US" sz="2800" dirty="0"/>
              <a:t>Forwarded to MPOs or local agencies</a:t>
            </a:r>
          </a:p>
          <a:p>
            <a:r>
              <a:rPr lang="en-US" sz="2800" dirty="0"/>
              <a:t>Follow-up interviews to get more insight into agency data</a:t>
            </a:r>
          </a:p>
        </p:txBody>
      </p:sp>
    </p:spTree>
    <p:extLst>
      <p:ext uri="{BB962C8B-B14F-4D97-AF65-F5344CB8AC3E}">
        <p14:creationId xmlns:p14="http://schemas.microsoft.com/office/powerpoint/2010/main" val="93467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83FCB-15F9-4BB3-B34D-A57A976B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Developed Phase II Work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F3238-D83C-4C69-817C-0BD797093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collection plan</a:t>
            </a:r>
          </a:p>
          <a:p>
            <a:pPr lvl="1"/>
            <a:r>
              <a:rPr lang="en-US" dirty="0"/>
              <a:t>Identify treatments for evaluation</a:t>
            </a:r>
          </a:p>
          <a:p>
            <a:pPr lvl="1"/>
            <a:r>
              <a:rPr lang="en-US" dirty="0"/>
              <a:t>Possible sources of data</a:t>
            </a:r>
          </a:p>
          <a:p>
            <a:pPr lvl="1"/>
            <a:r>
              <a:rPr lang="en-US" dirty="0"/>
              <a:t>Procedures for data acquisition</a:t>
            </a:r>
          </a:p>
          <a:p>
            <a:r>
              <a:rPr lang="en-US" dirty="0"/>
              <a:t>Data analysis plan</a:t>
            </a:r>
          </a:p>
          <a:p>
            <a:pPr lvl="1"/>
            <a:r>
              <a:rPr lang="en-US" dirty="0"/>
              <a:t>Various methods for analyzing the data to develop CMFs</a:t>
            </a:r>
          </a:p>
          <a:p>
            <a:r>
              <a:rPr lang="en-US" dirty="0"/>
              <a:t>Plan for developing benefit cost ratios</a:t>
            </a:r>
          </a:p>
        </p:txBody>
      </p:sp>
    </p:spTree>
    <p:extLst>
      <p:ext uri="{BB962C8B-B14F-4D97-AF65-F5344CB8AC3E}">
        <p14:creationId xmlns:p14="http://schemas.microsoft.com/office/powerpoint/2010/main" val="494181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60F4-EB9A-4432-8E41-B3557C05D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 of 3 NCHRP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D93EC-0C89-4949-BAF5-2F79C6B19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0972800" cy="4525963"/>
          </a:xfrm>
        </p:spPr>
        <p:txBody>
          <a:bodyPr/>
          <a:lstStyle/>
          <a:p>
            <a:r>
              <a:rPr lang="en-CA" u="sng" dirty="0"/>
              <a:t>NCHRP 17-63</a:t>
            </a:r>
            <a:r>
              <a:rPr lang="en-CA" dirty="0"/>
              <a:t>: Guidance for the Development and Application of Crash Modification Factors</a:t>
            </a:r>
          </a:p>
          <a:p>
            <a:pPr lvl="1"/>
            <a:r>
              <a:rPr lang="en-CA" dirty="0"/>
              <a:t>Project completed in 2017</a:t>
            </a:r>
          </a:p>
          <a:p>
            <a:r>
              <a:rPr lang="en-CA" u="sng" dirty="0"/>
              <a:t>NCHRP 17-72</a:t>
            </a:r>
            <a:r>
              <a:rPr lang="en-CA" dirty="0"/>
              <a:t>: Update of Crash Modification Factors for the Highway Safety Manual (HSM)</a:t>
            </a:r>
          </a:p>
          <a:p>
            <a:pPr lvl="1"/>
            <a:r>
              <a:rPr lang="en-CA" dirty="0"/>
              <a:t>Project will be completed soon</a:t>
            </a:r>
          </a:p>
          <a:p>
            <a:r>
              <a:rPr lang="en-CA" u="sng" dirty="0"/>
              <a:t>NCHRP 17-95</a:t>
            </a:r>
            <a:r>
              <a:rPr lang="en-CA" dirty="0"/>
              <a:t>: Crash Modification Factors (CMFs) for Intelligent Transportation Systems (ITS)</a:t>
            </a:r>
          </a:p>
          <a:p>
            <a:pPr lvl="1"/>
            <a:r>
              <a:rPr lang="en-CA" dirty="0"/>
              <a:t>Ongoing, and will be completed in 2022 or 2023</a:t>
            </a:r>
          </a:p>
        </p:txBody>
      </p:sp>
    </p:spTree>
    <p:extLst>
      <p:ext uri="{BB962C8B-B14F-4D97-AF65-F5344CB8AC3E}">
        <p14:creationId xmlns:p14="http://schemas.microsoft.com/office/powerpoint/2010/main" val="3265071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A81EF-8D5B-4EF9-A1E4-4F1BF0371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/>
          <a:lstStyle/>
          <a:p>
            <a:r>
              <a:rPr lang="en-US" dirty="0"/>
              <a:t>Data Analysis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5F580-64F1-4A93-A1EE-B5D18DC63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4525963"/>
          </a:xfrm>
        </p:spPr>
        <p:txBody>
          <a:bodyPr/>
          <a:lstStyle/>
          <a:p>
            <a:r>
              <a:rPr lang="en-US" sz="2800" dirty="0"/>
              <a:t>Before-after with Empirical Bayes or Full Bayes</a:t>
            </a:r>
          </a:p>
          <a:p>
            <a:pPr lvl="1"/>
            <a:r>
              <a:rPr lang="en-US" sz="2400" dirty="0"/>
              <a:t>Accepted in the research community</a:t>
            </a:r>
          </a:p>
          <a:p>
            <a:pPr lvl="1"/>
            <a:r>
              <a:rPr lang="en-US" sz="2400" dirty="0"/>
              <a:t>Treatments may be implemented with other changes</a:t>
            </a:r>
          </a:p>
          <a:p>
            <a:pPr lvl="1"/>
            <a:r>
              <a:rPr lang="en-US" sz="2400" dirty="0"/>
              <a:t>Need data on installation time period - some may have been installed many years ago</a:t>
            </a:r>
          </a:p>
          <a:p>
            <a:pPr lvl="1"/>
            <a:r>
              <a:rPr lang="en-US" sz="2400" dirty="0"/>
              <a:t>Sample size may be limited</a:t>
            </a:r>
          </a:p>
          <a:p>
            <a:r>
              <a:rPr lang="en-US" sz="2800" dirty="0"/>
              <a:t>Cross-sectional regression modeling</a:t>
            </a:r>
          </a:p>
          <a:p>
            <a:pPr lvl="1"/>
            <a:r>
              <a:rPr lang="en-US" sz="2400" dirty="0"/>
              <a:t>Correlation, but not causation</a:t>
            </a:r>
            <a:endParaRPr lang="en-US" sz="2000" dirty="0"/>
          </a:p>
          <a:p>
            <a:pPr lvl="1"/>
            <a:r>
              <a:rPr lang="en-US" sz="2400" dirty="0"/>
              <a:t>Larger samples</a:t>
            </a:r>
          </a:p>
          <a:p>
            <a:pPr lvl="1"/>
            <a:r>
              <a:rPr lang="en-US" sz="2400" dirty="0"/>
              <a:t>May not need precise data on installation years</a:t>
            </a:r>
          </a:p>
          <a:p>
            <a:pPr lvl="1"/>
            <a:r>
              <a:rPr lang="en-US" sz="2400" dirty="0"/>
              <a:t>In theory, can deal better with multiple treatments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41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844B2-E029-49DC-813B-E9584702A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Activities in NCHRP 17-95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545E-71F6-4EC0-84EB-0535A6019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on compiling data</a:t>
            </a:r>
          </a:p>
          <a:p>
            <a:endParaRPr lang="en-US" dirty="0"/>
          </a:p>
          <a:p>
            <a:r>
              <a:rPr lang="en-US" dirty="0"/>
              <a:t>Remaining tasks will follow data collection</a:t>
            </a:r>
          </a:p>
          <a:p>
            <a:endParaRPr lang="en-US" dirty="0"/>
          </a:p>
          <a:p>
            <a:r>
              <a:rPr lang="en-US" dirty="0"/>
              <a:t>Project expected to be completed in 2022 or 2023</a:t>
            </a:r>
          </a:p>
        </p:txBody>
      </p:sp>
    </p:spTree>
    <p:extLst>
      <p:ext uri="{BB962C8B-B14F-4D97-AF65-F5344CB8AC3E}">
        <p14:creationId xmlns:p14="http://schemas.microsoft.com/office/powerpoint/2010/main" val="344386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22FBF-1E4C-45C5-ABE0-FBC30D697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NCHRP 17-63: Guidance for development and application of CMFs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E4B45-4980-40F4-8EB5-235FDB304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Led by Daniel Carter (now with NCDOT)</a:t>
            </a:r>
          </a:p>
          <a:p>
            <a:r>
              <a:rPr lang="en-US" sz="2800" u="sng" dirty="0"/>
              <a:t>Objective 1</a:t>
            </a:r>
            <a:r>
              <a:rPr lang="en-US" sz="2800" dirty="0"/>
              <a:t>. Develop guidelines for calibration of current CMFs to assess treatment effectiveness at sites for which key site characteristics may be different.</a:t>
            </a:r>
          </a:p>
          <a:p>
            <a:r>
              <a:rPr lang="en-US" sz="2800" u="sng" dirty="0"/>
              <a:t>Objective 2</a:t>
            </a:r>
            <a:r>
              <a:rPr lang="en-US" sz="2800" dirty="0"/>
              <a:t>. Develop guidelines for how existing and future CMFs can be combined in a single location with multiple treatments.</a:t>
            </a:r>
          </a:p>
          <a:p>
            <a:r>
              <a:rPr lang="en-US" sz="2800" u="sng" dirty="0"/>
              <a:t>Objective 3</a:t>
            </a:r>
            <a:r>
              <a:rPr lang="en-US" sz="2800" dirty="0"/>
              <a:t>. Develop recommended procedures for formulating and calibrating future CMFs that identify key influential site characteristics.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9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0659-643B-4D32-ACB2-FB8C2A9B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1: Guidance on CMF Selection and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D9E9E-43E8-4AD3-8F9F-5BACC4FAD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Audience is </a:t>
            </a:r>
            <a:r>
              <a:rPr lang="en-US" u="sng" dirty="0"/>
              <a:t>safety practitioners</a:t>
            </a:r>
          </a:p>
          <a:p>
            <a:endParaRPr lang="en-US" dirty="0"/>
          </a:p>
          <a:p>
            <a:r>
              <a:rPr lang="en-US" dirty="0"/>
              <a:t>Guides user in the selection of CMFs for a site of interest</a:t>
            </a:r>
          </a:p>
          <a:p>
            <a:endParaRPr lang="en-US" dirty="0"/>
          </a:p>
          <a:p>
            <a:r>
              <a:rPr lang="en-US" dirty="0"/>
              <a:t>Adjusts CMF for site of interest based on crash distribution</a:t>
            </a:r>
          </a:p>
        </p:txBody>
      </p:sp>
    </p:spTree>
    <p:extLst>
      <p:ext uri="{BB962C8B-B14F-4D97-AF65-F5344CB8AC3E}">
        <p14:creationId xmlns:p14="http://schemas.microsoft.com/office/powerpoint/2010/main" val="1910219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9FCE-A28C-466D-A403-72BDF8BFF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2: Guidance on CMF of Combined Effect of Two Treatments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8ECEE-349E-4A9B-852D-A25F89881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328" y="1676400"/>
            <a:ext cx="10972800" cy="4525963"/>
          </a:xfrm>
        </p:spPr>
        <p:txBody>
          <a:bodyPr/>
          <a:lstStyle/>
          <a:p>
            <a:endParaRPr lang="en-US" sz="3200" dirty="0"/>
          </a:p>
          <a:p>
            <a:r>
              <a:rPr lang="en-US" sz="3200" dirty="0"/>
              <a:t>Audience is </a:t>
            </a:r>
            <a:r>
              <a:rPr lang="en-US" sz="3200" u="sng" dirty="0"/>
              <a:t>safety practitioners</a:t>
            </a:r>
          </a:p>
          <a:p>
            <a:r>
              <a:rPr lang="en-US" sz="3200" dirty="0"/>
              <a:t>Provides discussion of the issues encountered when considering combined effect</a:t>
            </a:r>
          </a:p>
          <a:p>
            <a:r>
              <a:rPr lang="en-US" sz="3200" dirty="0"/>
              <a:t>Procedure guides user in calculating combined effect based on magnitude of CMFs and potential overlap</a:t>
            </a:r>
          </a:p>
          <a:p>
            <a:r>
              <a:rPr lang="en-US" sz="3200" dirty="0"/>
              <a:t>Discussion on how to expand to more than two treatments</a:t>
            </a:r>
          </a:p>
        </p:txBody>
      </p:sp>
    </p:spTree>
    <p:extLst>
      <p:ext uri="{BB962C8B-B14F-4D97-AF65-F5344CB8AC3E}">
        <p14:creationId xmlns:p14="http://schemas.microsoft.com/office/powerpoint/2010/main" val="1619364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ECD7-E084-4695-ADFF-B3E8D40E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3: Guidance on Development Crash Modification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80820-E6A3-407C-85A5-2CD5AE921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525963"/>
          </a:xfrm>
        </p:spPr>
        <p:txBody>
          <a:bodyPr/>
          <a:lstStyle/>
          <a:p>
            <a:r>
              <a:rPr lang="en-US" sz="3200" dirty="0"/>
              <a:t>Audience is </a:t>
            </a:r>
            <a:r>
              <a:rPr lang="en-US" sz="3200" u="sng" dirty="0"/>
              <a:t>safety researchers</a:t>
            </a:r>
          </a:p>
          <a:p>
            <a:r>
              <a:rPr lang="en-US" sz="3200" dirty="0"/>
              <a:t>Provides guidance on developing crash modification functions (</a:t>
            </a:r>
            <a:r>
              <a:rPr lang="en-US" sz="3200" dirty="0" err="1"/>
              <a:t>CMFunctions</a:t>
            </a:r>
            <a:r>
              <a:rPr lang="en-US" sz="3200" dirty="0"/>
              <a:t>) from observational studies</a:t>
            </a:r>
          </a:p>
          <a:p>
            <a:r>
              <a:rPr lang="en-US" sz="3200" dirty="0"/>
              <a:t>Discusses key issues and how to overcome or mitigate them</a:t>
            </a:r>
          </a:p>
          <a:p>
            <a:r>
              <a:rPr lang="en-US" sz="3200" dirty="0"/>
              <a:t>Demonstrated through four case studies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1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397C5-E4F5-4986-9C06-2848DCA28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en-US" dirty="0"/>
              <a:t>Research Products from NCHRP 17-63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B1BB1-ABD7-4EC5-899C-61E5E129E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52209"/>
            <a:ext cx="10972800" cy="4525963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Procedure for Estimating the Effect of a Proposed Treatment at a Subject Site (Appendix A)</a:t>
            </a:r>
          </a:p>
          <a:p>
            <a:r>
              <a:rPr lang="en-US" sz="2400" dirty="0"/>
              <a:t>Procedure for Estimating the Combined Safety Effect of Two Treatments (Appendix B)</a:t>
            </a:r>
          </a:p>
          <a:p>
            <a:r>
              <a:rPr lang="en-US" sz="2400" dirty="0"/>
              <a:t>Guidance for Developing Crash Modification Functions (Appendix C)</a:t>
            </a:r>
          </a:p>
          <a:p>
            <a:r>
              <a:rPr lang="en-US" sz="2400" u="sng" dirty="0"/>
              <a:t>CMF Regression Software </a:t>
            </a:r>
            <a:r>
              <a:rPr lang="en-US" sz="2400" dirty="0"/>
              <a:t>– Supports procedures of Appendix A. Computes average CMF; disaggregates total CMFs into specific crash type or severity category CMFs; computes CMFs as function of site characteristics</a:t>
            </a:r>
          </a:p>
          <a:p>
            <a:r>
              <a:rPr lang="en-US" sz="2400" u="sng" dirty="0"/>
              <a:t>CMF Combination Tool </a:t>
            </a:r>
            <a:r>
              <a:rPr lang="en-US" sz="2400" dirty="0"/>
              <a:t>– Supports procedures of Appendix A. Compares CMFs for statistical similarity; computes combined CMF.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0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8BA2-9CBC-4C38-9F88-3D9F2BFD0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of Products from NCHRP 17-63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356C3-7D47-4A5F-BF9B-E280A9DD0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NCHRP has decided to publish the products as NCHRP Research Report 991</a:t>
            </a:r>
          </a:p>
          <a:p>
            <a:pPr lvl="1"/>
            <a:r>
              <a:rPr lang="en-US" dirty="0"/>
              <a:t>Prepublication draft: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https://www.trb.org/Publications/Blurbs/182603.aspx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Videos explaining some of the procedures developed in NCHRP 17-63 (developed with support from FHWA): </a:t>
            </a:r>
            <a:r>
              <a:rPr lang="en-US" sz="2400" dirty="0">
                <a:hlinkClick r:id="rId3"/>
              </a:rPr>
              <a:t>https://www.youtube.com/watch?v=OPvAjUpT6Dg</a:t>
            </a:r>
            <a:endParaRPr lang="en-US" sz="2400" dirty="0"/>
          </a:p>
          <a:p>
            <a:pPr marL="400050" lvl="1" indent="0">
              <a:buNone/>
            </a:pPr>
            <a:r>
              <a:rPr lang="en-US" sz="2400" dirty="0">
                <a:hlinkClick r:id="rId4"/>
              </a:rPr>
              <a:t>https://www.youtube.com/watch?v=48M7TBKTCM0</a:t>
            </a:r>
            <a:endParaRPr lang="en-US" sz="2400" dirty="0"/>
          </a:p>
          <a:p>
            <a:pPr lvl="1"/>
            <a:r>
              <a:rPr lang="en-US" sz="2400" dirty="0">
                <a:hlinkClick r:id="rId5"/>
              </a:rPr>
              <a:t>http://www.cmfclearinghouse.org/using_cmfs.cfm</a:t>
            </a:r>
            <a:r>
              <a:rPr lang="en-US" sz="2400" dirty="0"/>
              <a:t> (look for section called Trainings)</a:t>
            </a:r>
          </a:p>
          <a:p>
            <a:pPr lvl="1"/>
            <a:endParaRPr lang="en-US" sz="18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92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16C24-D57E-4647-9BD2-205C407E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C56AF-EC49-40A2-A43C-85C1CB56B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your agency estimate the combined safety effect of two treatments (select all that apply)?</a:t>
            </a:r>
          </a:p>
          <a:p>
            <a:pPr lvl="1"/>
            <a:r>
              <a:rPr lang="en-US" dirty="0"/>
              <a:t>Use quantitative procedures based on NCHRP 17-63 or other sources</a:t>
            </a:r>
          </a:p>
          <a:p>
            <a:pPr lvl="1"/>
            <a:r>
              <a:rPr lang="en-US"/>
              <a:t>Engineering judgment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9191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16E1CA22297445B99DF4590DFF6E11" ma:contentTypeVersion="13" ma:contentTypeDescription="Create a new document." ma:contentTypeScope="" ma:versionID="86dccfa7c922d19c3726bac8a46ef9aa">
  <xsd:schema xmlns:xsd="http://www.w3.org/2001/XMLSchema" xmlns:xs="http://www.w3.org/2001/XMLSchema" xmlns:p="http://schemas.microsoft.com/office/2006/metadata/properties" xmlns:ns2="6c2a5d45-ecec-4eb8-9b14-12a132e17a24" xmlns:ns3="152bb8f6-9943-4e0b-b149-e0c8655e40cd" targetNamespace="http://schemas.microsoft.com/office/2006/metadata/properties" ma:root="true" ma:fieldsID="79fc43b214aeb56ab1c8c723a2fd06a3" ns2:_="" ns3:_="">
    <xsd:import namespace="6c2a5d45-ecec-4eb8-9b14-12a132e17a24"/>
    <xsd:import namespace="152bb8f6-9943-4e0b-b149-e0c8655e40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a5d45-ecec-4eb8-9b14-12a132e17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bb8f6-9943-4e0b-b149-e0c8655e40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6A4395-B5AB-4919-AF43-3090D849C4B4}"/>
</file>

<file path=customXml/itemProps2.xml><?xml version="1.0" encoding="utf-8"?>
<ds:datastoreItem xmlns:ds="http://schemas.openxmlformats.org/officeDocument/2006/customXml" ds:itemID="{462FAA98-1D84-4A53-A378-53BB3F28733D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152bb8f6-9943-4e0b-b149-e0c8655e40cd"/>
    <ds:schemaRef ds:uri="http://schemas.microsoft.com/office/infopath/2007/PartnerControls"/>
    <ds:schemaRef ds:uri="http://purl.org/dc/terms/"/>
    <ds:schemaRef ds:uri="6c2a5d45-ecec-4eb8-9b14-12a132e17a24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2FE8270-A1C6-4099-A8EA-30A7401BF6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7116</TotalTime>
  <Words>1168</Words>
  <Application>Microsoft Office PowerPoint</Application>
  <PresentationFormat>Widescreen</PresentationFormat>
  <Paragraphs>145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Lato</vt:lpstr>
      <vt:lpstr>Default Design</vt:lpstr>
      <vt:lpstr>Overview of Current and Recently Completed CMF-Related NCHRP Projects  Raghavan Srinivasan UNC Highway Safety Research Center</vt:lpstr>
      <vt:lpstr>Overview of 3 NCHRP Projects</vt:lpstr>
      <vt:lpstr>NCHRP 17-63: Guidance for development and application of CMFs</vt:lpstr>
      <vt:lpstr>Objective 1: Guidance on CMF Selection and Adjustment</vt:lpstr>
      <vt:lpstr>Objective 2: Guidance on CMF of Combined Effect of Two Treatments</vt:lpstr>
      <vt:lpstr>Objective 3: Guidance on Development Crash Modification Functions</vt:lpstr>
      <vt:lpstr>Research Products from NCHRP 17-63</vt:lpstr>
      <vt:lpstr>Availability of Products from NCHRP 17-63</vt:lpstr>
      <vt:lpstr>Poll Question</vt:lpstr>
      <vt:lpstr>NCHRP 17-72: Update of CMFs for the HSM</vt:lpstr>
      <vt:lpstr>Developed New Rating System for CMFs</vt:lpstr>
      <vt:lpstr>Developed Guidance Document (Part D of HSM2)</vt:lpstr>
      <vt:lpstr>“Single/Common” State Calibration of HSM SPFs (New Task)</vt:lpstr>
      <vt:lpstr>CMFs for Roadside Characteristics (New Task)</vt:lpstr>
      <vt:lpstr>Conduct CMF Gap Analysis</vt:lpstr>
      <vt:lpstr>Next Steps for NCHRP 17-72</vt:lpstr>
      <vt:lpstr>NCHRP 17-95: CMFs for ITS Applications</vt:lpstr>
      <vt:lpstr>Surveys and Interviews</vt:lpstr>
      <vt:lpstr>Developed Phase II Work Plan</vt:lpstr>
      <vt:lpstr>Data Analysis Methods</vt:lpstr>
      <vt:lpstr>Current Activities in NCHRP 17-95</vt:lpstr>
    </vt:vector>
  </TitlesOfParts>
  <Company>UNC HSRC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Daul</dc:creator>
  <cp:lastModifiedBy>Srinivasan, Raghavan</cp:lastModifiedBy>
  <cp:revision>297</cp:revision>
  <cp:lastPrinted>2019-12-16T14:56:50Z</cp:lastPrinted>
  <dcterms:created xsi:type="dcterms:W3CDTF">2009-11-10T22:43:56Z</dcterms:created>
  <dcterms:modified xsi:type="dcterms:W3CDTF">2021-12-08T03:34:49Z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0x010100C516E1CA22297445B99DF4590DFF6E11</vt:lpwstr>
  </property>
</Properties>
</file>